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5486400" cy="5486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pos="172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" roundtripDataSignature="AMtx7miBOuxgJYSGYShuYJNVm7UXV0UX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800" y="56"/>
      </p:cViewPr>
      <p:guideLst>
        <p:guide orient="horz" pos="1728"/>
        <p:guide pos="17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customschemas.google.com/relationships/presentationmetadata" Target="meta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10" Type="http://schemas.openxmlformats.org/officeDocument/2006/relationships/theme" Target="theme/them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ctrTitle"/>
          </p:nvPr>
        </p:nvSpPr>
        <p:spPr>
          <a:xfrm>
            <a:off x="187025" y="794213"/>
            <a:ext cx="5112600" cy="21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subTitle" idx="1"/>
          </p:nvPr>
        </p:nvSpPr>
        <p:spPr>
          <a:xfrm>
            <a:off x="187020" y="3023067"/>
            <a:ext cx="51126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>
            <a:spLocks noGrp="1"/>
          </p:cNvSpPr>
          <p:nvPr>
            <p:ph type="title" hasCustomPrompt="1"/>
          </p:nvPr>
        </p:nvSpPr>
        <p:spPr>
          <a:xfrm>
            <a:off x="187020" y="1179867"/>
            <a:ext cx="5112600" cy="20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>
            <a:spLocks noGrp="1"/>
          </p:cNvSpPr>
          <p:nvPr>
            <p:ph type="body" idx="1"/>
          </p:nvPr>
        </p:nvSpPr>
        <p:spPr>
          <a:xfrm>
            <a:off x="187020" y="3362373"/>
            <a:ext cx="5112600" cy="13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9845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187020" y="2294240"/>
            <a:ext cx="5112600" cy="8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5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51126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5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6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23997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857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23" name="Google Shape;23;p6"/>
          <p:cNvSpPr txBox="1">
            <a:spLocks noGrp="1"/>
          </p:cNvSpPr>
          <p:nvPr>
            <p:ph type="body" idx="2"/>
          </p:nvPr>
        </p:nvSpPr>
        <p:spPr>
          <a:xfrm>
            <a:off x="2899440" y="1229307"/>
            <a:ext cx="23997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857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  <a:defRPr sz="9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>
            <a:spLocks noGrp="1"/>
          </p:cNvSpPr>
          <p:nvPr>
            <p:ph type="title"/>
          </p:nvPr>
        </p:nvSpPr>
        <p:spPr>
          <a:xfrm>
            <a:off x="187020" y="592640"/>
            <a:ext cx="16848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87020" y="1482240"/>
            <a:ext cx="16848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lvl="0" indent="-279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1pPr>
            <a:lvl2pPr marL="914400" lvl="1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2pPr>
            <a:lvl3pPr marL="1371600" lvl="2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3pPr>
            <a:lvl4pPr marL="1828800" lvl="3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4pPr>
            <a:lvl5pPr marL="2286000" lvl="4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5pPr>
            <a:lvl6pPr marL="2743200" lvl="5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294150" y="480160"/>
            <a:ext cx="3820800" cy="43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2743200" y="-133"/>
            <a:ext cx="2743200" cy="548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>
            <a:spLocks noGrp="1"/>
          </p:cNvSpPr>
          <p:nvPr>
            <p:ph type="title"/>
          </p:nvPr>
        </p:nvSpPr>
        <p:spPr>
          <a:xfrm>
            <a:off x="159300" y="1315387"/>
            <a:ext cx="2427000" cy="158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700"/>
              <a:buNone/>
              <a:defRPr sz="2700"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subTitle" idx="1"/>
          </p:nvPr>
        </p:nvSpPr>
        <p:spPr>
          <a:xfrm>
            <a:off x="159300" y="2989947"/>
            <a:ext cx="2427000" cy="131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body" idx="2"/>
          </p:nvPr>
        </p:nvSpPr>
        <p:spPr>
          <a:xfrm>
            <a:off x="2963700" y="772347"/>
            <a:ext cx="2302200" cy="39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457200" lvl="0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1pPr>
            <a:lvl2pPr marL="914400" lvl="1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2pPr>
            <a:lvl3pPr marL="1371600" lvl="2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4pPr>
            <a:lvl5pPr marL="2286000" lvl="4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5pPr>
            <a:lvl6pPr marL="2743200" lvl="5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■"/>
              <a:defRPr/>
            </a:lvl6pPr>
            <a:lvl7pPr marL="3200400" lvl="6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●"/>
              <a:defRPr/>
            </a:lvl7pPr>
            <a:lvl8pPr marL="3657600" lvl="7" indent="-28575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900"/>
              <a:buChar char="○"/>
              <a:defRPr/>
            </a:lvl8pPr>
            <a:lvl9pPr marL="4114800" lvl="8" indent="-28575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9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187020" y="4512613"/>
            <a:ext cx="3599400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187020" y="474693"/>
            <a:ext cx="5112600" cy="6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187020" y="1229307"/>
            <a:ext cx="5112600" cy="36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t" anchorCtr="0">
            <a:noAutofit/>
          </a:bodyPr>
          <a:lstStyle>
            <a:lvl1pPr marL="457200" marR="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●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8575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○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8575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2"/>
              </a:buClr>
              <a:buSzPts val="900"/>
              <a:buFont typeface="Arial"/>
              <a:buChar char="■"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sldNum" idx="12"/>
          </p:nvPr>
        </p:nvSpPr>
        <p:spPr>
          <a:xfrm>
            <a:off x="5083475" y="4974098"/>
            <a:ext cx="329100" cy="41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900" tIns="57900" rIns="57900" bIns="579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hyperlink" Target="https://www.ready.gov/september#:~:text=National%20Preparedness%20Month%20(NPM)%20is,Make%20Your%20Plan%20Today.%22" TargetMode="External"/><Relationship Id="rId7" Type="http://schemas.openxmlformats.org/officeDocument/2006/relationships/hyperlink" Target="https://www.sleepfoundation.org/sleep-guidelines-covid-19-isolatio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10" Type="http://schemas.openxmlformats.org/officeDocument/2006/relationships/image" Target="../media/image4.jpg"/><Relationship Id="rId4" Type="http://schemas.openxmlformats.org/officeDocument/2006/relationships/hyperlink" Target="http://www.commonhealth.virginia.gov/" TargetMode="External"/><Relationship Id="rId9" Type="http://schemas.openxmlformats.org/officeDocument/2006/relationships/hyperlink" Target="https://www.communityaccessnetwork.org/the-fall-seasonal-allergies-to-prepare-fo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>
            <a:hlinkClick r:id="rId3"/>
          </p:cNvPr>
          <p:cNvSpPr/>
          <p:nvPr/>
        </p:nvSpPr>
        <p:spPr>
          <a:xfrm>
            <a:off x="2743300" y="2839900"/>
            <a:ext cx="2454600" cy="2550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239500" y="345700"/>
            <a:ext cx="2503800" cy="24942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" name="Google Shape;56;p1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l="11696" r="11303"/>
          <a:stretch/>
        </p:blipFill>
        <p:spPr>
          <a:xfrm>
            <a:off x="315700" y="2978700"/>
            <a:ext cx="2344326" cy="22733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"/>
          <p:cNvSpPr/>
          <p:nvPr/>
        </p:nvSpPr>
        <p:spPr>
          <a:xfrm>
            <a:off x="2743300" y="345700"/>
            <a:ext cx="2454600" cy="24942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75" y="2839900"/>
            <a:ext cx="2405401" cy="2523585"/>
          </a:xfrm>
          <a:prstGeom prst="rect">
            <a:avLst/>
          </a:prstGeom>
        </p:spPr>
      </p:pic>
      <p:pic>
        <p:nvPicPr>
          <p:cNvPr id="3" name="Picture 2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75" y="359357"/>
            <a:ext cx="2420524" cy="246688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22821" y="2504808"/>
            <a:ext cx="2295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Sleeping during Pandemic</a:t>
            </a:r>
            <a:endParaRPr lang="en-US" dirty="0"/>
          </a:p>
        </p:txBody>
      </p:sp>
      <p:pic>
        <p:nvPicPr>
          <p:cNvPr id="5" name="Picture 4">
            <a:hlinkClick r:id="rId9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99" y="370805"/>
            <a:ext cx="2503800" cy="24417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</Words>
  <Application>Microsoft Office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Duncan, Cynthia (DHRM)</dc:creator>
  <cp:lastModifiedBy>VITA Program</cp:lastModifiedBy>
  <cp:revision>3</cp:revision>
  <dcterms:modified xsi:type="dcterms:W3CDTF">2020-09-02T18:50:59Z</dcterms:modified>
</cp:coreProperties>
</file>