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5486400" cy="5486400"/>
  <p:notesSz cx="6858000" cy="9144000"/>
  <p:embeddedFontLst>
    <p:embeddedFont>
      <p:font typeface="Lobster" panose="020B0604020202020204" charset="0"/>
      <p:regular r:id="rId4"/>
    </p:embeddedFont>
    <p:embeddedFont>
      <p:font typeface="Comfortaa" panose="020B0604020202020204" charset="0"/>
      <p:regular r:id="rId5"/>
      <p:bold r:id="rId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728">
          <p15:clr>
            <a:srgbClr val="A4A3A4"/>
          </p15:clr>
        </p15:guide>
        <p15:guide id="2" pos="1728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0" roundtripDataSignature="AMtx7miQSXrdiu8unm94sPWORf/WwmbGP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91"/>
    <p:restoredTop sz="94643"/>
  </p:normalViewPr>
  <p:slideViewPr>
    <p:cSldViewPr snapToGrid="0">
      <p:cViewPr varScale="1">
        <p:scale>
          <a:sx n="48" d="100"/>
          <a:sy n="48" d="100"/>
        </p:scale>
        <p:origin x="1648" y="48"/>
      </p:cViewPr>
      <p:guideLst>
        <p:guide orient="horz" pos="1728"/>
        <p:guide pos="17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customschemas.google.com/relationships/presentationmetadata" Target="metadata"/><Relationship Id="rId4" Type="http://schemas.openxmlformats.org/officeDocument/2006/relationships/font" Target="fonts/font1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714816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ctrTitle"/>
          </p:nvPr>
        </p:nvSpPr>
        <p:spPr>
          <a:xfrm>
            <a:off x="187025" y="794213"/>
            <a:ext cx="5112600" cy="218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9pPr>
          </a:lstStyle>
          <a:p>
            <a:endParaRPr/>
          </a:p>
        </p:txBody>
      </p:sp>
      <p:sp>
        <p:nvSpPr>
          <p:cNvPr id="11" name="Google Shape;11;p3"/>
          <p:cNvSpPr txBox="1">
            <a:spLocks noGrp="1"/>
          </p:cNvSpPr>
          <p:nvPr>
            <p:ph type="subTitle" idx="1"/>
          </p:nvPr>
        </p:nvSpPr>
        <p:spPr>
          <a:xfrm>
            <a:off x="187020" y="3023067"/>
            <a:ext cx="5112600" cy="8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3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2"/>
          <p:cNvSpPr txBox="1">
            <a:spLocks noGrp="1"/>
          </p:cNvSpPr>
          <p:nvPr>
            <p:ph type="title" hasCustomPrompt="1"/>
          </p:nvPr>
        </p:nvSpPr>
        <p:spPr>
          <a:xfrm>
            <a:off x="187020" y="1179867"/>
            <a:ext cx="5112600" cy="20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9pPr>
          </a:lstStyle>
          <a:p>
            <a:r>
              <a:t>xx%</a:t>
            </a:r>
          </a:p>
        </p:txBody>
      </p:sp>
      <p:sp>
        <p:nvSpPr>
          <p:cNvPr id="46" name="Google Shape;46;p12"/>
          <p:cNvSpPr txBox="1">
            <a:spLocks noGrp="1"/>
          </p:cNvSpPr>
          <p:nvPr>
            <p:ph type="body" idx="1"/>
          </p:nvPr>
        </p:nvSpPr>
        <p:spPr>
          <a:xfrm>
            <a:off x="187020" y="3362373"/>
            <a:ext cx="5112600" cy="13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marL="457200" lvl="0" indent="-2984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marL="914400" lvl="1" indent="-28575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/>
            </a:lvl2pPr>
            <a:lvl3pPr marL="1371600" lvl="2" indent="-28575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/>
            </a:lvl3pPr>
            <a:lvl4pPr marL="1828800" lvl="3" indent="-28575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/>
            </a:lvl4pPr>
            <a:lvl5pPr marL="2286000" lvl="4" indent="-28575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/>
            </a:lvl5pPr>
            <a:lvl6pPr marL="2743200" lvl="5" indent="-28575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/>
            </a:lvl6pPr>
            <a:lvl7pPr marL="3200400" lvl="6" indent="-28575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/>
            </a:lvl7pPr>
            <a:lvl8pPr marL="3657600" lvl="7" indent="-28575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/>
            </a:lvl8pPr>
            <a:lvl9pPr marL="4114800" lvl="8" indent="-285750" algn="ctr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9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187020" y="2294240"/>
            <a:ext cx="5112600" cy="89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5"/>
          <p:cNvSpPr txBox="1">
            <a:spLocks noGrp="1"/>
          </p:cNvSpPr>
          <p:nvPr>
            <p:ph type="title"/>
          </p:nvPr>
        </p:nvSpPr>
        <p:spPr>
          <a:xfrm>
            <a:off x="187020" y="474693"/>
            <a:ext cx="51126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body" idx="1"/>
          </p:nvPr>
        </p:nvSpPr>
        <p:spPr>
          <a:xfrm>
            <a:off x="187020" y="1229307"/>
            <a:ext cx="5112600" cy="36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marL="457200" lvl="0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marL="914400" lvl="1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/>
            </a:lvl2pPr>
            <a:lvl3pPr marL="1371600" lvl="2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/>
            </a:lvl3pPr>
            <a:lvl4pPr marL="1828800" lvl="3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/>
            </a:lvl4pPr>
            <a:lvl5pPr marL="2286000" lvl="4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/>
            </a:lvl5pPr>
            <a:lvl6pPr marL="2743200" lvl="5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/>
            </a:lvl6pPr>
            <a:lvl7pPr marL="3200400" lvl="6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/>
            </a:lvl7pPr>
            <a:lvl8pPr marL="3657600" lvl="7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/>
            </a:lvl8pPr>
            <a:lvl9pPr marL="4114800" lvl="8" indent="-28575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9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187020" y="474693"/>
            <a:ext cx="51126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6"/>
          <p:cNvSpPr txBox="1">
            <a:spLocks noGrp="1"/>
          </p:cNvSpPr>
          <p:nvPr>
            <p:ph type="body" idx="1"/>
          </p:nvPr>
        </p:nvSpPr>
        <p:spPr>
          <a:xfrm>
            <a:off x="187020" y="1229307"/>
            <a:ext cx="2399700" cy="36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marL="457200" lvl="0" indent="-2857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  <a:defRPr sz="900"/>
            </a:lvl1pPr>
            <a:lvl2pPr marL="914400" lvl="1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○"/>
              <a:defRPr sz="800"/>
            </a:lvl2pPr>
            <a:lvl3pPr marL="1371600" lvl="2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■"/>
              <a:defRPr sz="800"/>
            </a:lvl3pPr>
            <a:lvl4pPr marL="1828800" lvl="3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●"/>
              <a:defRPr sz="800"/>
            </a:lvl4pPr>
            <a:lvl5pPr marL="2286000" lvl="4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○"/>
              <a:defRPr sz="800"/>
            </a:lvl5pPr>
            <a:lvl6pPr marL="2743200" lvl="5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■"/>
              <a:defRPr sz="800"/>
            </a:lvl6pPr>
            <a:lvl7pPr marL="3200400" lvl="6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●"/>
              <a:defRPr sz="800"/>
            </a:lvl7pPr>
            <a:lvl8pPr marL="3657600" lvl="7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○"/>
              <a:defRPr sz="800"/>
            </a:lvl8pPr>
            <a:lvl9pPr marL="4114800" lvl="8" indent="-27940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800"/>
              <a:buChar char="■"/>
              <a:defRPr sz="800"/>
            </a:lvl9pPr>
          </a:lstStyle>
          <a:p>
            <a:endParaRPr/>
          </a:p>
        </p:txBody>
      </p:sp>
      <p:sp>
        <p:nvSpPr>
          <p:cNvPr id="23" name="Google Shape;23;p6"/>
          <p:cNvSpPr txBox="1">
            <a:spLocks noGrp="1"/>
          </p:cNvSpPr>
          <p:nvPr>
            <p:ph type="body" idx="2"/>
          </p:nvPr>
        </p:nvSpPr>
        <p:spPr>
          <a:xfrm>
            <a:off x="2899440" y="1229307"/>
            <a:ext cx="2399700" cy="36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marL="457200" lvl="0" indent="-2857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  <a:defRPr sz="900"/>
            </a:lvl1pPr>
            <a:lvl2pPr marL="914400" lvl="1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○"/>
              <a:defRPr sz="800"/>
            </a:lvl2pPr>
            <a:lvl3pPr marL="1371600" lvl="2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■"/>
              <a:defRPr sz="800"/>
            </a:lvl3pPr>
            <a:lvl4pPr marL="1828800" lvl="3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●"/>
              <a:defRPr sz="800"/>
            </a:lvl4pPr>
            <a:lvl5pPr marL="2286000" lvl="4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○"/>
              <a:defRPr sz="800"/>
            </a:lvl5pPr>
            <a:lvl6pPr marL="2743200" lvl="5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■"/>
              <a:defRPr sz="800"/>
            </a:lvl6pPr>
            <a:lvl7pPr marL="3200400" lvl="6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●"/>
              <a:defRPr sz="800"/>
            </a:lvl7pPr>
            <a:lvl8pPr marL="3657600" lvl="7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○"/>
              <a:defRPr sz="800"/>
            </a:lvl8pPr>
            <a:lvl9pPr marL="4114800" lvl="8" indent="-27940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800"/>
              <a:buChar char="■"/>
              <a:defRPr sz="800"/>
            </a:lvl9pPr>
          </a:lstStyle>
          <a:p>
            <a:endParaRPr/>
          </a:p>
        </p:txBody>
      </p:sp>
      <p:sp>
        <p:nvSpPr>
          <p:cNvPr id="24" name="Google Shape;24;p6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>
            <a:spLocks noGrp="1"/>
          </p:cNvSpPr>
          <p:nvPr>
            <p:ph type="title"/>
          </p:nvPr>
        </p:nvSpPr>
        <p:spPr>
          <a:xfrm>
            <a:off x="187020" y="474693"/>
            <a:ext cx="51126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7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 txBox="1">
            <a:spLocks noGrp="1"/>
          </p:cNvSpPr>
          <p:nvPr>
            <p:ph type="title"/>
          </p:nvPr>
        </p:nvSpPr>
        <p:spPr>
          <a:xfrm>
            <a:off x="187020" y="592640"/>
            <a:ext cx="1684800" cy="8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>
            <a:endParaRPr/>
          </a:p>
        </p:txBody>
      </p:sp>
      <p:sp>
        <p:nvSpPr>
          <p:cNvPr id="30" name="Google Shape;30;p8"/>
          <p:cNvSpPr txBox="1">
            <a:spLocks noGrp="1"/>
          </p:cNvSpPr>
          <p:nvPr>
            <p:ph type="body" idx="1"/>
          </p:nvPr>
        </p:nvSpPr>
        <p:spPr>
          <a:xfrm>
            <a:off x="187020" y="1482240"/>
            <a:ext cx="1684800" cy="3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marL="457200" lvl="0" indent="-279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marL="914400" lvl="1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○"/>
              <a:defRPr sz="800"/>
            </a:lvl2pPr>
            <a:lvl3pPr marL="1371600" lvl="2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■"/>
              <a:defRPr sz="800"/>
            </a:lvl3pPr>
            <a:lvl4pPr marL="1828800" lvl="3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●"/>
              <a:defRPr sz="800"/>
            </a:lvl4pPr>
            <a:lvl5pPr marL="2286000" lvl="4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○"/>
              <a:defRPr sz="800"/>
            </a:lvl5pPr>
            <a:lvl6pPr marL="2743200" lvl="5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■"/>
              <a:defRPr sz="800"/>
            </a:lvl6pPr>
            <a:lvl7pPr marL="3200400" lvl="6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●"/>
              <a:defRPr sz="800"/>
            </a:lvl7pPr>
            <a:lvl8pPr marL="3657600" lvl="7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○"/>
              <a:defRPr sz="800"/>
            </a:lvl8pPr>
            <a:lvl9pPr marL="4114800" lvl="8" indent="-27940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800"/>
              <a:buChar char="■"/>
              <a:defRPr sz="800"/>
            </a:lvl9pPr>
          </a:lstStyle>
          <a:p>
            <a:endParaRPr/>
          </a:p>
        </p:txBody>
      </p:sp>
      <p:sp>
        <p:nvSpPr>
          <p:cNvPr id="31" name="Google Shape;31;p8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 txBox="1">
            <a:spLocks noGrp="1"/>
          </p:cNvSpPr>
          <p:nvPr>
            <p:ph type="title"/>
          </p:nvPr>
        </p:nvSpPr>
        <p:spPr>
          <a:xfrm>
            <a:off x="294150" y="480160"/>
            <a:ext cx="3820800" cy="43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/>
          <p:nvPr/>
        </p:nvSpPr>
        <p:spPr>
          <a:xfrm>
            <a:off x="2743200" y="-133"/>
            <a:ext cx="2743200" cy="5486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0"/>
          <p:cNvSpPr txBox="1">
            <a:spLocks noGrp="1"/>
          </p:cNvSpPr>
          <p:nvPr>
            <p:ph type="title"/>
          </p:nvPr>
        </p:nvSpPr>
        <p:spPr>
          <a:xfrm>
            <a:off x="159300" y="1315387"/>
            <a:ext cx="2427000" cy="158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subTitle" idx="1"/>
          </p:nvPr>
        </p:nvSpPr>
        <p:spPr>
          <a:xfrm>
            <a:off x="159300" y="2989947"/>
            <a:ext cx="2427000" cy="13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body" idx="2"/>
          </p:nvPr>
        </p:nvSpPr>
        <p:spPr>
          <a:xfrm>
            <a:off x="2963700" y="772347"/>
            <a:ext cx="2302200" cy="3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457200" lvl="0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marL="914400" lvl="1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/>
            </a:lvl2pPr>
            <a:lvl3pPr marL="1371600" lvl="2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/>
            </a:lvl3pPr>
            <a:lvl4pPr marL="1828800" lvl="3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/>
            </a:lvl4pPr>
            <a:lvl5pPr marL="2286000" lvl="4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/>
            </a:lvl5pPr>
            <a:lvl6pPr marL="2743200" lvl="5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/>
            </a:lvl6pPr>
            <a:lvl7pPr marL="3200400" lvl="6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/>
            </a:lvl7pPr>
            <a:lvl8pPr marL="3657600" lvl="7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/>
            </a:lvl8pPr>
            <a:lvl9pPr marL="4114800" lvl="8" indent="-28575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9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10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187020" y="4512613"/>
            <a:ext cx="3599400" cy="6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187020" y="474693"/>
            <a:ext cx="51126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187020" y="1229307"/>
            <a:ext cx="5112600" cy="36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marL="457200" marR="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857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Arial"/>
              <a:buChar char="○"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857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Arial"/>
              <a:buChar char="■"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857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Arial"/>
              <a:buChar char="●"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857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Arial"/>
              <a:buChar char="○"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857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Arial"/>
              <a:buChar char="■"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857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Arial"/>
              <a:buChar char="●"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857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Arial"/>
              <a:buChar char="○"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8575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2"/>
              </a:buClr>
              <a:buSzPts val="900"/>
              <a:buFont typeface="Arial"/>
              <a:buChar char="■"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hyperlink" Target="http://www.commonhealth.virginia.gov/" TargetMode="External"/><Relationship Id="rId7" Type="http://schemas.openxmlformats.org/officeDocument/2006/relationships/hyperlink" Target="http://www.dhrm.virginia.gov/docs/default-source/employee-programs/starting-a-walking-group-090820.pdf?Status=Temp&amp;sfvrsn=8b579592_2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hyperlink" Target="https://www.growingagreenerworld.com/fall-vegetable-garden/" TargetMode="External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hyperlink" Target="https://www.choosemyplate.gov/recipes/myplate-cnpp/collard-green-gumbo-ham-hoc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l="11696" r="11303"/>
          <a:stretch/>
        </p:blipFill>
        <p:spPr>
          <a:xfrm>
            <a:off x="315700" y="2978700"/>
            <a:ext cx="2344326" cy="22733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"/>
          <p:cNvSpPr/>
          <p:nvPr/>
        </p:nvSpPr>
        <p:spPr>
          <a:xfrm>
            <a:off x="2743300" y="2839900"/>
            <a:ext cx="2454600" cy="25509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"/>
          <p:cNvSpPr/>
          <p:nvPr/>
        </p:nvSpPr>
        <p:spPr>
          <a:xfrm>
            <a:off x="239500" y="345700"/>
            <a:ext cx="2503800" cy="24942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e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Insert photo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e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Add caption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e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Group together by highlighting box parts (right click for group)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AutoNum type="arabicPeriod"/>
            </a:pPr>
            <a:r>
              <a:rPr lang="en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Add link address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"/>
          <p:cNvSpPr/>
          <p:nvPr/>
        </p:nvSpPr>
        <p:spPr>
          <a:xfrm>
            <a:off x="2743300" y="345700"/>
            <a:ext cx="2454600" cy="24942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8" name="Google Shape;58;p1"/>
          <p:cNvGrpSpPr/>
          <p:nvPr/>
        </p:nvGrpSpPr>
        <p:grpSpPr>
          <a:xfrm>
            <a:off x="2797348" y="2862579"/>
            <a:ext cx="2338486" cy="2454290"/>
            <a:chOff x="2797348" y="2862579"/>
            <a:chExt cx="2338486" cy="2454290"/>
          </a:xfrm>
        </p:grpSpPr>
        <p:pic>
          <p:nvPicPr>
            <p:cNvPr id="59" name="Google Shape;59;p1">
              <a:hlinkClick r:id="rId5"/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2797348" y="3681638"/>
              <a:ext cx="2336800" cy="1635231"/>
            </a:xfrm>
            <a:prstGeom prst="rect">
              <a:avLst/>
            </a:prstGeom>
            <a:noFill/>
            <a:ln w="38100" cap="flat" cmpd="sng">
              <a:noFill/>
              <a:prstDash val="solid"/>
              <a:round/>
              <a:headEnd type="none" w="sm" len="sm"/>
              <a:tailEnd type="none" w="sm" len="sm"/>
            </a:ln>
          </p:spPr>
        </p:pic>
        <p:sp>
          <p:nvSpPr>
            <p:cNvPr id="60" name="Google Shape;60;p1"/>
            <p:cNvSpPr txBox="1"/>
            <p:nvPr/>
          </p:nvSpPr>
          <p:spPr>
            <a:xfrm>
              <a:off x="2797348" y="2862579"/>
              <a:ext cx="2338486" cy="7451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>
                  <a:solidFill>
                    <a:srgbClr val="E69138"/>
                  </a:solidFill>
                  <a:latin typeface="+mn-lt"/>
                  <a:ea typeface="Lobster"/>
                  <a:cs typeface="Lobster"/>
                  <a:sym typeface="Lobster"/>
                </a:rPr>
                <a:t>Gardening in Autumn</a:t>
              </a:r>
              <a:endParaRPr sz="2400" dirty="0">
                <a:solidFill>
                  <a:srgbClr val="E69138"/>
                </a:solidFill>
                <a:latin typeface="+mn-lt"/>
                <a:ea typeface="Lobster"/>
                <a:cs typeface="Lobster"/>
                <a:sym typeface="Lobster"/>
              </a:endParaRPr>
            </a:p>
          </p:txBody>
        </p:sp>
      </p:grpSp>
      <p:grpSp>
        <p:nvGrpSpPr>
          <p:cNvPr id="61" name="Google Shape;61;p1"/>
          <p:cNvGrpSpPr/>
          <p:nvPr/>
        </p:nvGrpSpPr>
        <p:grpSpPr>
          <a:xfrm>
            <a:off x="2762822" y="235681"/>
            <a:ext cx="2371326" cy="2530288"/>
            <a:chOff x="2762822" y="235681"/>
            <a:chExt cx="2371326" cy="2530288"/>
          </a:xfrm>
        </p:grpSpPr>
        <p:pic>
          <p:nvPicPr>
            <p:cNvPr id="62" name="Google Shape;62;p1">
              <a:hlinkClick r:id="rId7"/>
            </p:cNvPr>
            <p:cNvPicPr preferRelativeResize="0"/>
            <p:nvPr/>
          </p:nvPicPr>
          <p:blipFill rotWithShape="1">
            <a:blip r:embed="rId8">
              <a:alphaModFix/>
            </a:blip>
            <a:srcRect r="34563"/>
            <a:stretch/>
          </p:blipFill>
          <p:spPr>
            <a:xfrm>
              <a:off x="2986598" y="972457"/>
              <a:ext cx="1977288" cy="1793512"/>
            </a:xfrm>
            <a:prstGeom prst="rect">
              <a:avLst/>
            </a:prstGeom>
            <a:noFill/>
            <a:ln w="38100" cap="flat" cmpd="sng">
              <a:noFill/>
              <a:prstDash val="solid"/>
              <a:round/>
              <a:headEnd type="none" w="sm" len="sm"/>
              <a:tailEnd type="none" w="sm" len="sm"/>
            </a:ln>
          </p:spPr>
        </p:pic>
        <p:sp>
          <p:nvSpPr>
            <p:cNvPr id="63" name="Google Shape;63;p1"/>
            <p:cNvSpPr txBox="1"/>
            <p:nvPr/>
          </p:nvSpPr>
          <p:spPr>
            <a:xfrm>
              <a:off x="2762822" y="235681"/>
              <a:ext cx="2371326" cy="7367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dirty="0">
                  <a:solidFill>
                    <a:schemeClr val="accent5">
                      <a:lumMod val="75000"/>
                    </a:schemeClr>
                  </a:solidFill>
                  <a:latin typeface="+mn-lt"/>
                  <a:ea typeface="Comfortaa"/>
                  <a:cs typeface="Comfortaa"/>
                  <a:sym typeface="Comfortaa"/>
                </a:rPr>
                <a:t>Start a Walking Group at Work</a:t>
              </a:r>
              <a:endParaRPr sz="2000" dirty="0">
                <a:solidFill>
                  <a:schemeClr val="accent5">
                    <a:lumMod val="75000"/>
                  </a:schemeClr>
                </a:solidFill>
                <a:latin typeface="+mn-lt"/>
                <a:ea typeface="Comfortaa"/>
                <a:cs typeface="Comfortaa"/>
                <a:sym typeface="Comfortaa"/>
              </a:endParaRPr>
            </a:p>
          </p:txBody>
        </p:sp>
      </p:grpSp>
      <p:sp>
        <p:nvSpPr>
          <p:cNvPr id="15" name="Google Shape;55;p1">
            <a:extLst>
              <a:ext uri="{FF2B5EF4-FFF2-40B4-BE49-F238E27FC236}">
                <a16:creationId xmlns:a16="http://schemas.microsoft.com/office/drawing/2014/main" id="{F982CDA5-E77B-6048-A227-1DED0EEED34E}"/>
              </a:ext>
            </a:extLst>
          </p:cNvPr>
          <p:cNvSpPr/>
          <p:nvPr/>
        </p:nvSpPr>
        <p:spPr>
          <a:xfrm>
            <a:off x="239499" y="2839900"/>
            <a:ext cx="2500263" cy="25509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397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</a:pPr>
            <a:endParaRPr lang="en-US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64767" y="373455"/>
            <a:ext cx="2336896" cy="2392514"/>
            <a:chOff x="340686" y="407459"/>
            <a:chExt cx="2336896" cy="2392514"/>
          </a:xfrm>
        </p:grpSpPr>
        <p:pic>
          <p:nvPicPr>
            <p:cNvPr id="2" name="Picture 1">
              <a:hlinkClick r:id="rId9"/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40686" y="959805"/>
              <a:ext cx="2253267" cy="1840168"/>
            </a:xfrm>
            <a:prstGeom prst="rect">
              <a:avLst/>
            </a:prstGeom>
            <a:ln>
              <a:noFill/>
            </a:ln>
          </p:spPr>
        </p:pic>
        <p:sp>
          <p:nvSpPr>
            <p:cNvPr id="3" name="TextBox 2"/>
            <p:cNvSpPr txBox="1"/>
            <p:nvPr/>
          </p:nvSpPr>
          <p:spPr>
            <a:xfrm>
              <a:off x="342382" y="407459"/>
              <a:ext cx="2335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/>
                <a:t>Collard Green Gumbo </a:t>
              </a:r>
            </a:p>
            <a:p>
              <a:pPr algn="ctr"/>
              <a:r>
                <a:rPr lang="en-US" sz="1600" dirty="0"/>
                <a:t>with Ham Hock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34</Words>
  <Application>Microsoft Office PowerPoint</Application>
  <PresentationFormat>Custom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Lobster</vt:lpstr>
      <vt:lpstr>Comfortaa</vt:lpstr>
      <vt:lpstr>Simple Light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Duncan, Cynthia (DHRM)</dc:creator>
  <cp:lastModifiedBy>VITA Program</cp:lastModifiedBy>
  <cp:revision>7</cp:revision>
  <dcterms:modified xsi:type="dcterms:W3CDTF">2020-09-10T18:31:03Z</dcterms:modified>
</cp:coreProperties>
</file>