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95" autoAdjust="0"/>
    <p:restoredTop sz="94660"/>
  </p:normalViewPr>
  <p:slideViewPr>
    <p:cSldViewPr snapToGrid="0">
      <p:cViewPr varScale="1">
        <p:scale>
          <a:sx n="69" d="100"/>
          <a:sy n="69" d="100"/>
        </p:scale>
        <p:origin x="564" y="4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ableStyles" Target="tableStyles.xml"/><Relationship Id="rId5" Type="http://schemas.openxmlformats.org/officeDocument/2006/relationships/theme" Target="theme/theme1.xml"/><Relationship Id="rId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E64703-C8FC-431D-B970-73F59B65987A}" type="datetimeFigureOut">
              <a:rPr lang="en-US" smtClean="0"/>
              <a:t>1/27/2021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F55ABD-8B7A-468D-A66A-70A255C5E9A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6087437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E64703-C8FC-431D-B970-73F59B65987A}" type="datetimeFigureOut">
              <a:rPr lang="en-US" smtClean="0"/>
              <a:t>1/27/2021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F55ABD-8B7A-468D-A66A-70A255C5E9A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0186049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E64703-C8FC-431D-B970-73F59B65987A}" type="datetimeFigureOut">
              <a:rPr lang="en-US" smtClean="0"/>
              <a:t>1/27/2021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F55ABD-8B7A-468D-A66A-70A255C5E9A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9729157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E64703-C8FC-431D-B970-73F59B65987A}" type="datetimeFigureOut">
              <a:rPr lang="en-US" smtClean="0"/>
              <a:t>1/27/2021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F55ABD-8B7A-468D-A66A-70A255C5E9A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2494654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E64703-C8FC-431D-B970-73F59B65987A}" type="datetimeFigureOut">
              <a:rPr lang="en-US" smtClean="0"/>
              <a:t>1/27/2021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F55ABD-8B7A-468D-A66A-70A255C5E9A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8920971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E64703-C8FC-431D-B970-73F59B65987A}" type="datetimeFigureOut">
              <a:rPr lang="en-US" smtClean="0"/>
              <a:t>1/27/2021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F55ABD-8B7A-468D-A66A-70A255C5E9A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0477564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E64703-C8FC-431D-B970-73F59B65987A}" type="datetimeFigureOut">
              <a:rPr lang="en-US" smtClean="0"/>
              <a:t>1/27/2021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F55ABD-8B7A-468D-A66A-70A255C5E9A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0570862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E64703-C8FC-431D-B970-73F59B65987A}" type="datetimeFigureOut">
              <a:rPr lang="en-US" smtClean="0"/>
              <a:t>1/27/2021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F55ABD-8B7A-468D-A66A-70A255C5E9A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5055500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E64703-C8FC-431D-B970-73F59B65987A}" type="datetimeFigureOut">
              <a:rPr lang="en-US" smtClean="0"/>
              <a:t>1/27/2021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F55ABD-8B7A-468D-A66A-70A255C5E9A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2232296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E64703-C8FC-431D-B970-73F59B65987A}" type="datetimeFigureOut">
              <a:rPr lang="en-US" smtClean="0"/>
              <a:t>1/27/2021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F55ABD-8B7A-468D-A66A-70A255C5E9A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0402945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E64703-C8FC-431D-B970-73F59B65987A}" type="datetimeFigureOut">
              <a:rPr lang="en-US" smtClean="0"/>
              <a:t>1/27/2021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F55ABD-8B7A-468D-A66A-70A255C5E9A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6357083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2E64703-C8FC-431D-B970-73F59B65987A}" type="datetimeFigureOut">
              <a:rPr lang="en-US" smtClean="0"/>
              <a:t>1/27/2021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8F55ABD-8B7A-468D-A66A-70A255C5E9A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723743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hyperlink" Target="http://www.commonhealth.virginia.gov/" TargetMode="External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4212" y="73892"/>
            <a:ext cx="4700507" cy="3541698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4714858" y="290469"/>
            <a:ext cx="7268024" cy="31085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dirty="0" smtClean="0"/>
              <a:t>Need guidance tackling obstacles that are keeping</a:t>
            </a:r>
          </a:p>
          <a:p>
            <a:pPr algn="ctr"/>
            <a:r>
              <a:rPr lang="en-US" sz="2400" dirty="0" smtClean="0"/>
              <a:t>quality sleep at bay?  </a:t>
            </a:r>
          </a:p>
          <a:p>
            <a:pPr algn="ctr"/>
            <a:endParaRPr lang="en-US" sz="1400" dirty="0" smtClean="0"/>
          </a:p>
          <a:p>
            <a:pPr algn="ctr"/>
            <a:r>
              <a:rPr lang="en-US" sz="2400" dirty="0" smtClean="0"/>
              <a:t>CommonHealth is ready to assist you! </a:t>
            </a:r>
            <a:endParaRPr lang="en-US" sz="1200" dirty="0"/>
          </a:p>
          <a:p>
            <a:pPr algn="ctr"/>
            <a:endParaRPr lang="en-US" sz="1400" b="1" dirty="0" smtClean="0"/>
          </a:p>
          <a:p>
            <a:pPr algn="ctr"/>
            <a:r>
              <a:rPr lang="en-US" sz="2400" b="1" dirty="0" smtClean="0"/>
              <a:t>When:</a:t>
            </a:r>
            <a:r>
              <a:rPr lang="en-US" sz="2400" dirty="0" smtClean="0"/>
              <a:t>   </a:t>
            </a:r>
            <a:r>
              <a:rPr lang="en-US" sz="2400" dirty="0" smtClean="0"/>
              <a:t>Insert </a:t>
            </a:r>
            <a:r>
              <a:rPr lang="en-US" sz="2400" dirty="0" smtClean="0"/>
              <a:t>date and time here</a:t>
            </a:r>
          </a:p>
          <a:p>
            <a:pPr algn="ctr"/>
            <a:r>
              <a:rPr lang="en-US" sz="2400" b="1" dirty="0" smtClean="0"/>
              <a:t>Where:  </a:t>
            </a:r>
            <a:r>
              <a:rPr lang="en-US" sz="2400" dirty="0" smtClean="0"/>
              <a:t>insert location with room number here</a:t>
            </a:r>
          </a:p>
          <a:p>
            <a:endParaRPr lang="en-US" sz="2400" dirty="0" smtClean="0"/>
          </a:p>
          <a:p>
            <a:endParaRPr lang="en-US" sz="2400" dirty="0"/>
          </a:p>
        </p:txBody>
      </p:sp>
      <p:sp>
        <p:nvSpPr>
          <p:cNvPr id="7" name="TextBox 6"/>
          <p:cNvSpPr txBox="1"/>
          <p:nvPr/>
        </p:nvSpPr>
        <p:spPr>
          <a:xfrm>
            <a:off x="334212" y="3832572"/>
            <a:ext cx="4700506" cy="240065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200" dirty="0" smtClean="0"/>
              <a:t>If you’re ready to sleep better and wake refreshed, go to </a:t>
            </a:r>
            <a:r>
              <a:rPr lang="en-US" sz="2200" b="1" dirty="0" smtClean="0">
                <a:hlinkClick r:id="rId3"/>
              </a:rPr>
              <a:t>www.commonhealth.virginia.gov</a:t>
            </a:r>
            <a:r>
              <a:rPr lang="en-US" sz="2200" b="1" dirty="0" smtClean="0"/>
              <a:t> </a:t>
            </a:r>
            <a:r>
              <a:rPr lang="en-US" sz="2200" dirty="0" smtClean="0"/>
              <a:t>for more information.</a:t>
            </a:r>
          </a:p>
          <a:p>
            <a:endParaRPr lang="en-US" dirty="0" smtClean="0"/>
          </a:p>
          <a:p>
            <a:pPr algn="ctr"/>
            <a:r>
              <a:rPr lang="en-US" sz="2200" i="1" dirty="0" smtClean="0"/>
              <a:t>Also, search Facebook, Twitter and Instagram for </a:t>
            </a:r>
            <a:r>
              <a:rPr lang="en-US" sz="2200" i="1" dirty="0" err="1" smtClean="0"/>
              <a:t>CommonHealthVA</a:t>
            </a:r>
            <a:endParaRPr lang="en-US" sz="2200" i="1" dirty="0"/>
          </a:p>
        </p:txBody>
      </p:sp>
      <p:sp>
        <p:nvSpPr>
          <p:cNvPr id="2" name="Rectangle 1"/>
          <p:cNvSpPr/>
          <p:nvPr/>
        </p:nvSpPr>
        <p:spPr>
          <a:xfrm>
            <a:off x="5301674" y="5273553"/>
            <a:ext cx="6317672" cy="9233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dirty="0"/>
              <a:t>Employees who attend will receive an                                               educational </a:t>
            </a:r>
            <a:r>
              <a:rPr lang="en-US" dirty="0" smtClean="0"/>
              <a:t>booklet filled with tips and tools to help you achieve better sleep!</a:t>
            </a:r>
            <a:endParaRPr lang="en-US" dirty="0"/>
          </a:p>
        </p:txBody>
      </p:sp>
      <p:sp>
        <p:nvSpPr>
          <p:cNvPr id="9" name="TextBox 8"/>
          <p:cNvSpPr txBox="1"/>
          <p:nvPr/>
        </p:nvSpPr>
        <p:spPr>
          <a:xfrm>
            <a:off x="9199418" y="5827551"/>
            <a:ext cx="1324553" cy="369332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429545" y="2776062"/>
            <a:ext cx="1985819" cy="2410128"/>
          </a:xfrm>
          <a:prstGeom prst="rect">
            <a:avLst/>
          </a:prstGeom>
          <a:noFill/>
          <a:ln w="38100" cap="sq" algn="ctr">
            <a:solidFill>
              <a:srgbClr val="000000"/>
            </a:solidFill>
            <a:miter lim="800000"/>
            <a:headEnd/>
            <a:tailEnd/>
          </a:ln>
          <a:effectLst>
            <a:outerShdw blurRad="57150" dist="50800" dir="2700000" algn="ctr" rotWithShape="0">
              <a:srgbClr val="000000">
                <a:alpha val="39999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3A3A3A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716006252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1506</TotalTime>
  <Words>81</Words>
  <Application>Microsoft Office PowerPoint</Application>
  <PresentationFormat>Widescreen</PresentationFormat>
  <Paragraphs>11</Paragraphs>
  <Slides>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5" baseType="lpstr">
      <vt:lpstr>Arial</vt:lpstr>
      <vt:lpstr>Calibri</vt:lpstr>
      <vt:lpstr>Calibri Light</vt:lpstr>
      <vt:lpstr>Office Theme</vt:lpstr>
      <vt:lpstr>PowerPoint Presentation</vt:lpstr>
    </vt:vector>
  </TitlesOfParts>
  <Company>Virginia IT Infrastructure Partnership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VITA Program</dc:creator>
  <cp:lastModifiedBy>Meador, Suzanne (DHRM)</cp:lastModifiedBy>
  <cp:revision>15</cp:revision>
  <dcterms:created xsi:type="dcterms:W3CDTF">2019-05-06T15:27:13Z</dcterms:created>
  <dcterms:modified xsi:type="dcterms:W3CDTF">2021-01-27T05:27:09Z</dcterms:modified>
</cp:coreProperties>
</file>