
<file path=[Content_Types].xml><?xml version="1.0" encoding="utf-8"?>
<Types xmlns="http://schemas.openxmlformats.org/package/2006/content-types">
  <Default Extension="png" ContentType="image/png"/>
  <Default Extension="rels" ContentType="application/vnd.openxmlformats-package.relationships+xml"/>
  <Default Extension="xml" ContentType="application/xml"/>
  <Default Extension="fntdata" ContentType="application/x-fontdata"/>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saveSubsetFonts="1" autoCompressPictures="0">
  <p:sldMasterIdLst>
    <p:sldMasterId id="2147483659" r:id="rId1"/>
  </p:sldMasterIdLst>
  <p:notesMasterIdLst>
    <p:notesMasterId r:id="rId23"/>
  </p:notesMasterIdLst>
  <p:sldIdLst>
    <p:sldId id="256" r:id="rId2"/>
    <p:sldId id="258" r:id="rId3"/>
    <p:sldId id="271" r:id="rId4"/>
    <p:sldId id="257" r:id="rId5"/>
    <p:sldId id="262" r:id="rId6"/>
    <p:sldId id="260" r:id="rId7"/>
    <p:sldId id="261" r:id="rId8"/>
    <p:sldId id="280" r:id="rId9"/>
    <p:sldId id="259" r:id="rId10"/>
    <p:sldId id="279" r:id="rId11"/>
    <p:sldId id="265" r:id="rId12"/>
    <p:sldId id="281" r:id="rId13"/>
    <p:sldId id="268" r:id="rId14"/>
    <p:sldId id="267" r:id="rId15"/>
    <p:sldId id="269" r:id="rId16"/>
    <p:sldId id="272" r:id="rId17"/>
    <p:sldId id="276" r:id="rId18"/>
    <p:sldId id="277" r:id="rId19"/>
    <p:sldId id="278" r:id="rId20"/>
    <p:sldId id="274" r:id="rId21"/>
    <p:sldId id="275" r:id="rId22"/>
  </p:sldIdLst>
  <p:sldSz cx="10058400" cy="7772400"/>
  <p:notesSz cx="6858000" cy="9144000"/>
  <p:embeddedFontLst>
    <p:embeddedFont>
      <p:font typeface="Comic Sans MS" panose="030F0702030302020204" pitchFamily="66" charset="0"/>
      <p:regular r:id="rId24"/>
      <p:bold r:id="rId25"/>
    </p:embeddedFont>
    <p:embeddedFont>
      <p:font typeface="Tahoma" panose="020B0604030504040204" pitchFamily="34" charset="0"/>
      <p:regular r:id="rId26"/>
      <p:bold r:id="rId27"/>
    </p:embeddedFont>
    <p:embeddedFont>
      <p:font typeface="Oregano" panose="020B0604020202020204" charset="0"/>
      <p:regular r:id="rId28"/>
      <p:italic r:id="rId29"/>
    </p:embeddedFont>
    <p:embeddedFont>
      <p:font typeface="Indie Flower" panose="020B0604020202020204" charset="0"/>
      <p:regular r:id="rId30"/>
    </p:embeddedFont>
    <p:embeddedFont>
      <p:font typeface="Bad Script" panose="020B0604020202020204" charset="0"/>
      <p:regular r:id="rId31"/>
    </p:embeddedFont>
    <p:embeddedFont>
      <p:font typeface="Rock Salt" panose="020B0604020202020204" charset="0"/>
      <p:regular r:id="rId32"/>
    </p:embeddedFont>
    <p:embeddedFont>
      <p:font typeface="Yellowtail" panose="020B0604020202020204" charset="0"/>
      <p:regular r:id="rId33"/>
    </p:embeddedFont>
    <p:embeddedFont>
      <p:font typeface="Architects Daughter" panose="020B0604020202020204" charset="0"/>
      <p:regular r:id="rId34"/>
    </p:embeddedFont>
    <p:embeddedFont>
      <p:font typeface="Arial Black" panose="020B0A04020102020204" pitchFamily="34" charset="0"/>
      <p:bold r:id="rId35"/>
    </p:embeddedFont>
    <p:embeddedFont>
      <p:font typeface="Cabin" panose="020B0604020202020204" charset="0"/>
      <p:regular r:id="rId36"/>
      <p:bold r:id="rId37"/>
      <p:italic r:id="rId38"/>
      <p:boldItalic r:id="rId39"/>
    </p:embeddedFont>
    <p:embeddedFont>
      <p:font typeface="Covered By Your Grace" panose="020B0604020202020204" charset="0"/>
      <p:regular r:id="rId40"/>
    </p:embeddedFont>
    <p:embeddedFont>
      <p:font typeface="Nothing You Could Do" panose="020B0604020202020204" charset="0"/>
      <p:regular r:id="rId41"/>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 xmlns:mc="http://schemas.openxmlformats.org/markup-compatibility/2006"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p15:guide id="1" orient="horz" pos="3168">
          <p15:clr>
            <a:srgbClr val="A4A3A4"/>
          </p15:clr>
        </p15:guide>
        <p15:guide id="2" pos="2448">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3422D272-70B1-4B8C-A5B1-EF5C2D50283E}">
  <a:tblStyle styleId="{3422D272-70B1-4B8C-A5B1-EF5C2D50283E}" styleName="Table_0">
    <a:wholeTbl>
      <a:tcTxStyle>
        <a:font>
          <a:latin typeface="Arial"/>
          <a:ea typeface="Arial"/>
          <a:cs typeface="Arial"/>
        </a:font>
        <a:srgbClr val="000000"/>
      </a:tcTxStyle>
      <a:tcStyle>
        <a:tcBdr>
          <a:left>
            <a:ln w="9525" cap="flat" cmpd="sng">
              <a:solidFill>
                <a:srgbClr val="9E9E9E"/>
              </a:solidFill>
              <a:prstDash val="solid"/>
              <a:round/>
              <a:headEnd type="none" w="sm" len="sm"/>
              <a:tailEnd type="none" w="sm" len="sm"/>
            </a:ln>
          </a:left>
          <a:right>
            <a:ln w="9525" cap="flat" cmpd="sng">
              <a:solidFill>
                <a:srgbClr val="9E9E9E"/>
              </a:solidFill>
              <a:prstDash val="solid"/>
              <a:round/>
              <a:headEnd type="none" w="sm" len="sm"/>
              <a:tailEnd type="none" w="sm" len="sm"/>
            </a:ln>
          </a:right>
          <a:top>
            <a:ln w="9525" cap="flat" cmpd="sng">
              <a:solidFill>
                <a:srgbClr val="9E9E9E"/>
              </a:solidFill>
              <a:prstDash val="solid"/>
              <a:round/>
              <a:headEnd type="none" w="sm" len="sm"/>
              <a:tailEnd type="none" w="sm" len="sm"/>
            </a:ln>
          </a:top>
          <a:bottom>
            <a:ln w="9525" cap="flat" cmpd="sng">
              <a:solidFill>
                <a:srgbClr val="9E9E9E"/>
              </a:solidFill>
              <a:prstDash val="solid"/>
              <a:round/>
              <a:headEnd type="none" w="sm" len="sm"/>
              <a:tailEnd type="none" w="sm" len="sm"/>
            </a:ln>
          </a:bottom>
          <a:insideH>
            <a:ln w="9525" cap="flat" cmpd="sng">
              <a:solidFill>
                <a:srgbClr val="9E9E9E"/>
              </a:solidFill>
              <a:prstDash val="solid"/>
              <a:round/>
              <a:headEnd type="none" w="sm" len="sm"/>
              <a:tailEnd type="none" w="sm" len="sm"/>
            </a:ln>
          </a:insideH>
          <a:insideV>
            <a:ln w="9525" cap="flat" cmpd="sng">
              <a:solidFill>
                <a:srgbClr val="9E9E9E"/>
              </a:solidFill>
              <a:prstDash val="solid"/>
              <a:round/>
              <a:headEnd type="none" w="sm" len="sm"/>
              <a:tailEnd type="none" w="sm" len="sm"/>
            </a:ln>
          </a:insideV>
        </a:tcBdr>
      </a:tcStyle>
    </a:wholeTbl>
    <a:band1H>
      <a:tcTxStyle/>
      <a:tcStyle>
        <a:tcBdr/>
      </a:tcStyle>
    </a:band1H>
    <a:band2H>
      <a:tcTxStyle/>
      <a:tcStyle>
        <a:tcBdr/>
      </a:tcStyle>
    </a:band2H>
    <a:band1V>
      <a:tcTxStyle/>
      <a:tcStyle>
        <a:tcBdr/>
      </a:tcStyle>
    </a:band1V>
    <a:band2V>
      <a:tcTxStyle/>
      <a:tcStyle>
        <a:tcBdr/>
      </a:tcStyle>
    </a:band2V>
    <a:lastCol>
      <a:tcTxStyle/>
      <a:tcStyle>
        <a:tcBdr/>
      </a:tcStyle>
    </a:lastCol>
    <a:firstCol>
      <a:tcTxStyle/>
      <a:tcStyle>
        <a:tcBdr/>
      </a:tcStyle>
    </a:firstCol>
    <a:lastRow>
      <a:tcTxStyle/>
      <a:tcStyle>
        <a:tcBdr/>
      </a:tcStyle>
    </a:lastRow>
    <a:seCell>
      <a:tcTxStyle/>
      <a:tcStyle>
        <a:tcBdr/>
      </a:tcStyle>
    </a:seCell>
    <a:swCell>
      <a:tcTxStyle/>
      <a:tcStyle>
        <a:tcBdr/>
      </a:tcStyle>
    </a:swCell>
    <a:firstRow>
      <a:tcTxStyle/>
      <a:tcStyle>
        <a:tcBdr/>
      </a:tcStyle>
    </a:firstRow>
    <a:neCell>
      <a:tcTxStyle/>
      <a:tcStyle>
        <a:tcBdr/>
      </a:tcStyle>
    </a:neCell>
    <a:nwCell>
      <a:tcTxStyle/>
      <a:tcStyle>
        <a:tcBdr/>
      </a:tcStyle>
    </a:nwCel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0240" autoAdjust="0"/>
    <p:restoredTop sz="78534" autoAdjust="0"/>
  </p:normalViewPr>
  <p:slideViewPr>
    <p:cSldViewPr snapToGrid="0">
      <p:cViewPr>
        <p:scale>
          <a:sx n="53" d="100"/>
          <a:sy n="53" d="100"/>
        </p:scale>
        <p:origin x="-1190" y="725"/>
      </p:cViewPr>
      <p:guideLst>
        <p:guide orient="horz" pos="2448"/>
        <p:guide pos="3168"/>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font" Target="fonts/font3.fntdata"/><Relationship Id="rId39" Type="http://schemas.openxmlformats.org/officeDocument/2006/relationships/font" Target="fonts/font16.fntdata"/><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font" Target="fonts/font11.fntdata"/><Relationship Id="rId42"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font" Target="fonts/font2.fntdata"/><Relationship Id="rId33" Type="http://schemas.openxmlformats.org/officeDocument/2006/relationships/font" Target="fonts/font10.fntdata"/><Relationship Id="rId38" Type="http://schemas.openxmlformats.org/officeDocument/2006/relationships/font" Target="fonts/font15.fntdata"/><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font" Target="fonts/font6.fntdata"/><Relationship Id="rId41" Type="http://schemas.openxmlformats.org/officeDocument/2006/relationships/font" Target="fonts/font18.fntdata"/><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font" Target="fonts/font1.fntdata"/><Relationship Id="rId32" Type="http://schemas.openxmlformats.org/officeDocument/2006/relationships/font" Target="fonts/font9.fntdata"/><Relationship Id="rId37" Type="http://schemas.openxmlformats.org/officeDocument/2006/relationships/font" Target="fonts/font14.fntdata"/><Relationship Id="rId40" Type="http://schemas.openxmlformats.org/officeDocument/2006/relationships/font" Target="fonts/font17.fntdata"/><Relationship Id="rId45"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notesMaster" Target="notesMasters/notesMaster1.xml"/><Relationship Id="rId28" Type="http://schemas.openxmlformats.org/officeDocument/2006/relationships/font" Target="fonts/font5.fntdata"/><Relationship Id="rId36" Type="http://schemas.openxmlformats.org/officeDocument/2006/relationships/font" Target="fonts/font13.fntdata"/><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font" Target="fonts/font8.fntdata"/><Relationship Id="rId44"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font" Target="fonts/font4.fntdata"/><Relationship Id="rId30" Type="http://schemas.openxmlformats.org/officeDocument/2006/relationships/font" Target="fonts/font7.fntdata"/><Relationship Id="rId35" Type="http://schemas.openxmlformats.org/officeDocument/2006/relationships/font" Target="fonts/font12.fntdata"/><Relationship Id="rId43" Type="http://schemas.openxmlformats.org/officeDocument/2006/relationships/viewProps" Target="view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1211263" y="685800"/>
            <a:ext cx="4437062"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lstStyle>
            <a:lvl1pPr marL="457200" lvl="0" indent="-298450">
              <a:spcBef>
                <a:spcPts val="0"/>
              </a:spcBef>
              <a:spcAft>
                <a:spcPts val="0"/>
              </a:spcAft>
              <a:buSzPts val="1100"/>
              <a:buChar char="●"/>
              <a:defRPr sz="1100"/>
            </a:lvl1pPr>
            <a:lvl2pPr marL="914400" lvl="1" indent="-298450">
              <a:spcBef>
                <a:spcPts val="0"/>
              </a:spcBef>
              <a:spcAft>
                <a:spcPts val="0"/>
              </a:spcAft>
              <a:buSzPts val="1100"/>
              <a:buChar char="○"/>
              <a:defRPr sz="1100"/>
            </a:lvl2pPr>
            <a:lvl3pPr marL="1371600" lvl="2" indent="-298450">
              <a:spcBef>
                <a:spcPts val="0"/>
              </a:spcBef>
              <a:spcAft>
                <a:spcPts val="0"/>
              </a:spcAft>
              <a:buSzPts val="1100"/>
              <a:buChar char="■"/>
              <a:defRPr sz="1100"/>
            </a:lvl3pPr>
            <a:lvl4pPr marL="1828800" lvl="3" indent="-298450">
              <a:spcBef>
                <a:spcPts val="0"/>
              </a:spcBef>
              <a:spcAft>
                <a:spcPts val="0"/>
              </a:spcAft>
              <a:buSzPts val="1100"/>
              <a:buChar char="●"/>
              <a:defRPr sz="1100"/>
            </a:lvl4pPr>
            <a:lvl5pPr marL="2286000" lvl="4" indent="-298450">
              <a:spcBef>
                <a:spcPts val="0"/>
              </a:spcBef>
              <a:spcAft>
                <a:spcPts val="0"/>
              </a:spcAft>
              <a:buSzPts val="1100"/>
              <a:buChar char="○"/>
              <a:defRPr sz="1100"/>
            </a:lvl5pPr>
            <a:lvl6pPr marL="2743200" lvl="5" indent="-298450">
              <a:spcBef>
                <a:spcPts val="0"/>
              </a:spcBef>
              <a:spcAft>
                <a:spcPts val="0"/>
              </a:spcAft>
              <a:buSzPts val="1100"/>
              <a:buChar char="■"/>
              <a:defRPr sz="1100"/>
            </a:lvl6pPr>
            <a:lvl7pPr marL="3200400" lvl="6" indent="-298450">
              <a:spcBef>
                <a:spcPts val="0"/>
              </a:spcBef>
              <a:spcAft>
                <a:spcPts val="0"/>
              </a:spcAft>
              <a:buSzPts val="1100"/>
              <a:buChar char="●"/>
              <a:defRPr sz="1100"/>
            </a:lvl7pPr>
            <a:lvl8pPr marL="3657600" lvl="7" indent="-298450">
              <a:spcBef>
                <a:spcPts val="0"/>
              </a:spcBef>
              <a:spcAft>
                <a:spcPts val="0"/>
              </a:spcAft>
              <a:buSzPts val="1100"/>
              <a:buChar char="○"/>
              <a:defRPr sz="1100"/>
            </a:lvl8pPr>
            <a:lvl9pPr marL="4114800" lvl="8" indent="-298450">
              <a:spcBef>
                <a:spcPts val="0"/>
              </a:spcBef>
              <a:spcAft>
                <a:spcPts val="0"/>
              </a:spcAft>
              <a:buSzPts val="1100"/>
              <a:buChar char="■"/>
              <a:defRPr sz="1100"/>
            </a:lvl9pPr>
          </a:lstStyle>
          <a:p>
            <a:endParaRPr/>
          </a:p>
        </p:txBody>
      </p:sp>
    </p:spTree>
    <p:extLst>
      <p:ext uri="{BB962C8B-B14F-4D97-AF65-F5344CB8AC3E}">
        <p14:creationId xmlns:p14="http://schemas.microsoft.com/office/powerpoint/2010/main" val="3124555742"/>
      </p:ext>
    </p:extLst>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0"/>
        <p:cNvGrpSpPr/>
        <p:nvPr/>
      </p:nvGrpSpPr>
      <p:grpSpPr>
        <a:xfrm>
          <a:off x="0" y="0"/>
          <a:ext cx="0" cy="0"/>
          <a:chOff x="0" y="0"/>
          <a:chExt cx="0" cy="0"/>
        </a:xfrm>
      </p:grpSpPr>
      <p:sp>
        <p:nvSpPr>
          <p:cNvPr id="51" name="Google Shape;51;p:notes"/>
          <p:cNvSpPr>
            <a:spLocks noGrp="1" noRot="1" noChangeAspect="1"/>
          </p:cNvSpPr>
          <p:nvPr>
            <p:ph type="sldImg" idx="2"/>
          </p:nvPr>
        </p:nvSpPr>
        <p:spPr>
          <a:xfrm>
            <a:off x="1211263" y="685800"/>
            <a:ext cx="443706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2" name="Google Shape;52;p: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0"/>
        <p:cNvGrpSpPr/>
        <p:nvPr/>
      </p:nvGrpSpPr>
      <p:grpSpPr>
        <a:xfrm>
          <a:off x="0" y="0"/>
          <a:ext cx="0" cy="0"/>
          <a:chOff x="0" y="0"/>
          <a:chExt cx="0" cy="0"/>
        </a:xfrm>
      </p:grpSpPr>
      <p:sp>
        <p:nvSpPr>
          <p:cNvPr id="71" name="Google Shape;71;g40dba428af_0_42:notes"/>
          <p:cNvSpPr>
            <a:spLocks noGrp="1" noRot="1" noChangeAspect="1"/>
          </p:cNvSpPr>
          <p:nvPr>
            <p:ph type="sldImg" idx="2"/>
          </p:nvPr>
        </p:nvSpPr>
        <p:spPr>
          <a:xfrm>
            <a:off x="1211263" y="685800"/>
            <a:ext cx="443706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2" name="Google Shape;72;g40dba428af_0_4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None/>
            </a:pPr>
            <a:r>
              <a:rPr lang="en-US" sz="1100" b="1" dirty="0" smtClean="0">
                <a:solidFill>
                  <a:schemeClr val="dk1"/>
                </a:solidFill>
                <a:latin typeface="Cabin"/>
                <a:ea typeface="Cabin"/>
                <a:cs typeface="Cabin"/>
                <a:sym typeface="Cabin"/>
              </a:rPr>
              <a:t>You are overwhelmed by too much information (thanks, internet), infinite entertainment choices, unrealistic to–do lists, kids activities, and the way smartphones keep us “always on” and connected 24/7 to both work and home. And everyone just</a:t>
            </a:r>
            <a:r>
              <a:rPr lang="en-US" sz="1100" b="1" baseline="0" dirty="0" smtClean="0">
                <a:solidFill>
                  <a:schemeClr val="dk1"/>
                </a:solidFill>
                <a:latin typeface="Cabin"/>
                <a:ea typeface="Cabin"/>
                <a:cs typeface="Cabin"/>
                <a:sym typeface="Cabin"/>
              </a:rPr>
              <a:t> accepts, well, that’s life. But it doesn’t have to be this way. I</a:t>
            </a:r>
            <a:r>
              <a:rPr lang="en-US" sz="1100" b="1" dirty="0" smtClean="0">
                <a:solidFill>
                  <a:schemeClr val="dk1"/>
                </a:solidFill>
                <a:latin typeface="Cabin"/>
                <a:ea typeface="Cabin"/>
                <a:cs typeface="Cabin"/>
                <a:sym typeface="Cabin"/>
              </a:rPr>
              <a:t>n the rush to accomplish everything, you start to lose your connection to the present – sort of like missing the joy of your child’s first steps while trying to get the perfect video to post. </a:t>
            </a:r>
            <a:endParaRPr lang="en-US" sz="800" b="1" dirty="0" smtClean="0">
              <a:solidFill>
                <a:schemeClr val="dk1"/>
              </a:solidFill>
              <a:latin typeface="Cabin"/>
              <a:ea typeface="Cabin"/>
              <a:cs typeface="Cabin"/>
              <a:sym typeface="Cabin"/>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8"/>
        <p:cNvGrpSpPr/>
        <p:nvPr/>
      </p:nvGrpSpPr>
      <p:grpSpPr>
        <a:xfrm>
          <a:off x="0" y="0"/>
          <a:ext cx="0" cy="0"/>
          <a:chOff x="0" y="0"/>
          <a:chExt cx="0" cy="0"/>
        </a:xfrm>
      </p:grpSpPr>
      <p:sp>
        <p:nvSpPr>
          <p:cNvPr id="219" name="Google Shape;219;g3da89289b5_0_48:notes"/>
          <p:cNvSpPr>
            <a:spLocks noGrp="1" noRot="1" noChangeAspect="1"/>
          </p:cNvSpPr>
          <p:nvPr>
            <p:ph type="sldImg" idx="2"/>
          </p:nvPr>
        </p:nvSpPr>
        <p:spPr>
          <a:xfrm>
            <a:off x="1211263" y="685800"/>
            <a:ext cx="443706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20" name="Google Shape;220;g3da89289b5_0_4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US" sz="1100" dirty="0" smtClean="0">
                <a:solidFill>
                  <a:schemeClr val="dk1"/>
                </a:solidFill>
                <a:latin typeface="Cabin"/>
                <a:ea typeface="Cabin"/>
                <a:cs typeface="Cabin"/>
                <a:sym typeface="Cabin"/>
              </a:rPr>
              <a:t>We are surrounded by technology and use it for work and play. We check our phones, on average,</a:t>
            </a:r>
            <a:r>
              <a:rPr lang="en-US" sz="1100" baseline="0" dirty="0" smtClean="0">
                <a:solidFill>
                  <a:schemeClr val="dk1"/>
                </a:solidFill>
                <a:latin typeface="Cabin"/>
                <a:ea typeface="Cabin"/>
                <a:cs typeface="Cabin"/>
                <a:sym typeface="Cabin"/>
              </a:rPr>
              <a:t> </a:t>
            </a:r>
            <a:r>
              <a:rPr lang="en-US" sz="1100" dirty="0" smtClean="0">
                <a:solidFill>
                  <a:schemeClr val="dk1"/>
                </a:solidFill>
                <a:latin typeface="Cabin"/>
                <a:ea typeface="Cabin"/>
                <a:cs typeface="Cabin"/>
                <a:sym typeface="Cabin"/>
              </a:rPr>
              <a:t>once every twelve minutes! This sounds like the opposite of mindfulness, right? Think about</a:t>
            </a:r>
            <a:r>
              <a:rPr lang="en-US" sz="1100" baseline="0" dirty="0" smtClean="0">
                <a:solidFill>
                  <a:schemeClr val="dk1"/>
                </a:solidFill>
                <a:latin typeface="Cabin"/>
                <a:ea typeface="Cabin"/>
                <a:cs typeface="Cabin"/>
                <a:sym typeface="Cabin"/>
              </a:rPr>
              <a:t> it… are you controlling your phone or is your phone controlling you. Next time you are scrolling mindlessly, c</a:t>
            </a:r>
            <a:r>
              <a:rPr lang="en-US" sz="1100" dirty="0" smtClean="0">
                <a:solidFill>
                  <a:schemeClr val="dk1"/>
                </a:solidFill>
                <a:latin typeface="Cabin"/>
                <a:ea typeface="Cabin"/>
                <a:cs typeface="Cabin"/>
                <a:sym typeface="Cabin"/>
              </a:rPr>
              <a:t>onsider how the content on your screen makes you feel, whether positive, negative, angry, bored, whatever…. Make</a:t>
            </a:r>
            <a:r>
              <a:rPr lang="en-US" sz="1100" baseline="0" dirty="0" smtClean="0">
                <a:solidFill>
                  <a:schemeClr val="dk1"/>
                </a:solidFill>
                <a:latin typeface="Cabin"/>
                <a:ea typeface="Cabin"/>
                <a:cs typeface="Cabin"/>
                <a:sym typeface="Cabin"/>
              </a:rPr>
              <a:t> a point to use your phone more mindfully.</a:t>
            </a:r>
            <a:r>
              <a:rPr lang="en-US" sz="1100" dirty="0" smtClean="0">
                <a:solidFill>
                  <a:schemeClr val="dk1"/>
                </a:solidFill>
                <a:latin typeface="Cabin"/>
                <a:ea typeface="Cabin"/>
                <a:cs typeface="Cabin"/>
                <a:sym typeface="Cabin"/>
              </a:rPr>
              <a:t> </a:t>
            </a:r>
            <a:r>
              <a:rPr lang="en-US" sz="1100" baseline="0" dirty="0" smtClean="0">
                <a:solidFill>
                  <a:schemeClr val="dk1"/>
                </a:solidFill>
                <a:latin typeface="Cabin"/>
                <a:ea typeface="Cabin"/>
                <a:cs typeface="Cabin"/>
                <a:sym typeface="Cabin"/>
              </a:rPr>
              <a:t> </a:t>
            </a:r>
            <a:r>
              <a:rPr lang="en-US" sz="1100" dirty="0" smtClean="0">
                <a:solidFill>
                  <a:schemeClr val="dk1"/>
                </a:solidFill>
                <a:latin typeface="Cabin"/>
                <a:ea typeface="Cabin"/>
                <a:cs typeface="Cabin"/>
                <a:sym typeface="Cabin"/>
              </a:rPr>
              <a:t>                                                                                                                                                                                                                                                                                                                                                                                    </a:t>
            </a:r>
            <a:endParaRPr lang="en-US" dirty="0" smtClean="0"/>
          </a:p>
          <a:p>
            <a:pPr marL="0" marR="0" lvl="0" indent="0" algn="l" defTabSz="914400" rtl="0" eaLnBrk="1" fontAlgn="auto" latinLnBrk="0" hangingPunct="1">
              <a:lnSpc>
                <a:spcPct val="100000"/>
              </a:lnSpc>
              <a:spcBef>
                <a:spcPts val="0"/>
              </a:spcBef>
              <a:spcAft>
                <a:spcPts val="0"/>
              </a:spcAft>
              <a:buClr>
                <a:srgbClr val="000000"/>
              </a:buClr>
              <a:buSzPts val="1100"/>
              <a:buFont typeface="Arial"/>
              <a:buNone/>
              <a:tabLst/>
              <a:defRPr/>
            </a:pPr>
            <a:r>
              <a:rPr lang="en-US" sz="1100" dirty="0" smtClean="0">
                <a:solidFill>
                  <a:schemeClr val="dk1"/>
                </a:solidFill>
                <a:latin typeface="Cabin"/>
                <a:ea typeface="Cabin"/>
                <a:cs typeface="Cabin"/>
                <a:sym typeface="Cabin"/>
              </a:rPr>
              <a:t>Why not try a short podcast to practice focusing your attention </a:t>
            </a:r>
          </a:p>
          <a:p>
            <a:pPr marL="0" marR="0" lvl="0" indent="0" algn="l" defTabSz="914400" rtl="0" eaLnBrk="1" fontAlgn="auto" latinLnBrk="0" hangingPunct="1">
              <a:lnSpc>
                <a:spcPct val="100000"/>
              </a:lnSpc>
              <a:spcBef>
                <a:spcPts val="0"/>
              </a:spcBef>
              <a:spcAft>
                <a:spcPts val="0"/>
              </a:spcAft>
              <a:buClr>
                <a:srgbClr val="000000"/>
              </a:buClr>
              <a:buSzPts val="1100"/>
              <a:buFont typeface="Arial"/>
              <a:buNone/>
              <a:tabLst/>
              <a:defRPr/>
            </a:pPr>
            <a:r>
              <a:rPr lang="en-US" sz="1100" dirty="0" smtClean="0">
                <a:solidFill>
                  <a:schemeClr val="dk1"/>
                </a:solidFill>
                <a:latin typeface="Cabin"/>
                <a:ea typeface="Cabin"/>
                <a:cs typeface="Cabin"/>
                <a:sym typeface="Cabin"/>
              </a:rPr>
              <a:t>or use an app to help with guided meditation </a:t>
            </a:r>
            <a:endParaRPr lang="en-US" dirty="0" smtClean="0"/>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8"/>
        <p:cNvGrpSpPr/>
        <p:nvPr/>
      </p:nvGrpSpPr>
      <p:grpSpPr>
        <a:xfrm>
          <a:off x="0" y="0"/>
          <a:ext cx="0" cy="0"/>
          <a:chOff x="0" y="0"/>
          <a:chExt cx="0" cy="0"/>
        </a:xfrm>
      </p:grpSpPr>
      <p:sp>
        <p:nvSpPr>
          <p:cNvPr id="59" name="Google Shape;59;g3da89289b5_0_4:notes"/>
          <p:cNvSpPr>
            <a:spLocks noGrp="1" noRot="1" noChangeAspect="1"/>
          </p:cNvSpPr>
          <p:nvPr>
            <p:ph type="sldImg" idx="2"/>
          </p:nvPr>
        </p:nvSpPr>
        <p:spPr>
          <a:xfrm>
            <a:off x="1211263" y="685800"/>
            <a:ext cx="443706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0" name="Google Shape;60;g3da89289b5_0_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US" dirty="0" smtClean="0"/>
              <a:t>When</a:t>
            </a:r>
            <a:r>
              <a:rPr lang="en-US" baseline="0" dirty="0" smtClean="0"/>
              <a:t> did you last take the time to do nothing? And when I say nothing, I mean nothing. These days we rarely give our minds a chance to rest. And as a result, we often </a:t>
            </a:r>
            <a:r>
              <a:rPr lang="en-US" baseline="0" smtClean="0"/>
              <a:t>feel stressed, </a:t>
            </a:r>
            <a:r>
              <a:rPr lang="en-US" baseline="0" dirty="0" smtClean="0"/>
              <a:t>overwhelmed by emotions.</a:t>
            </a:r>
            <a:endParaRPr dirty="0"/>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4"/>
        <p:cNvGrpSpPr/>
        <p:nvPr/>
      </p:nvGrpSpPr>
      <p:grpSpPr>
        <a:xfrm>
          <a:off x="0" y="0"/>
          <a:ext cx="0" cy="0"/>
          <a:chOff x="0" y="0"/>
          <a:chExt cx="0" cy="0"/>
        </a:xfrm>
      </p:grpSpPr>
      <p:sp>
        <p:nvSpPr>
          <p:cNvPr id="115" name="Google Shape;115;g3efc7a4e8a_4_2:notes"/>
          <p:cNvSpPr>
            <a:spLocks noGrp="1" noRot="1" noChangeAspect="1"/>
          </p:cNvSpPr>
          <p:nvPr>
            <p:ph type="sldImg" idx="2"/>
          </p:nvPr>
        </p:nvSpPr>
        <p:spPr>
          <a:xfrm>
            <a:off x="1211263" y="685800"/>
            <a:ext cx="443706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16" name="Google Shape;116;g3efc7a4e8a_4_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300"/>
              </a:spcBef>
              <a:spcAft>
                <a:spcPts val="0"/>
              </a:spcAft>
              <a:buClr>
                <a:schemeClr val="dk1"/>
              </a:buClr>
              <a:buSzPts val="1100"/>
              <a:buFont typeface="Arial"/>
              <a:buNone/>
            </a:pPr>
            <a:r>
              <a:rPr lang="en-US" sz="1100" dirty="0" smtClean="0">
                <a:solidFill>
                  <a:schemeClr val="lt1"/>
                </a:solidFill>
                <a:latin typeface="Cabin"/>
                <a:ea typeface="Cabin"/>
                <a:cs typeface="Cabin"/>
                <a:sym typeface="Cabin"/>
              </a:rPr>
              <a:t>While it may sound simple, it’s not as easy as you might think. Sitting and doing nothing can actually be quite complex. </a:t>
            </a:r>
          </a:p>
          <a:p>
            <a:pPr marL="0" lvl="0" indent="0" algn="l" rtl="0">
              <a:lnSpc>
                <a:spcPct val="115000"/>
              </a:lnSpc>
              <a:spcBef>
                <a:spcPts val="900"/>
              </a:spcBef>
              <a:spcAft>
                <a:spcPts val="0"/>
              </a:spcAft>
              <a:buClr>
                <a:schemeClr val="dk1"/>
              </a:buClr>
              <a:buSzPts val="1100"/>
              <a:buFont typeface="Arial"/>
              <a:buNone/>
            </a:pPr>
            <a:r>
              <a:rPr lang="en-US" dirty="0" smtClean="0"/>
              <a:t>In meditation we are trying to direct our attention inward, to our inner world. The difficulty is that we are trying to quiet a mind that is always in</a:t>
            </a:r>
            <a:r>
              <a:rPr lang="en-US" baseline="0" dirty="0" smtClean="0"/>
              <a:t> overdrive.</a:t>
            </a:r>
            <a:r>
              <a:rPr lang="en-US" dirty="0" smtClean="0"/>
              <a:t> We are competing against the constant accessibility of outside information. </a:t>
            </a: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4"/>
        <p:cNvGrpSpPr/>
        <p:nvPr/>
      </p:nvGrpSpPr>
      <p:grpSpPr>
        <a:xfrm>
          <a:off x="0" y="0"/>
          <a:ext cx="0" cy="0"/>
          <a:chOff x="0" y="0"/>
          <a:chExt cx="0" cy="0"/>
        </a:xfrm>
      </p:grpSpPr>
      <p:sp>
        <p:nvSpPr>
          <p:cNvPr id="95" name="Google Shape;95;g40dba428af_0_55:notes"/>
          <p:cNvSpPr>
            <a:spLocks noGrp="1" noRot="1" noChangeAspect="1"/>
          </p:cNvSpPr>
          <p:nvPr>
            <p:ph type="sldImg" idx="2"/>
          </p:nvPr>
        </p:nvSpPr>
        <p:spPr>
          <a:xfrm>
            <a:off x="1211263" y="685800"/>
            <a:ext cx="443706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6" name="Google Shape;96;g40dba428af_0_5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marR="0" lvl="0" indent="0" algn="l" defTabSz="914400" rtl="0" eaLnBrk="1" fontAlgn="auto" latinLnBrk="0" hangingPunct="1">
              <a:lnSpc>
                <a:spcPct val="100000"/>
              </a:lnSpc>
              <a:spcBef>
                <a:spcPts val="0"/>
              </a:spcBef>
              <a:spcAft>
                <a:spcPts val="0"/>
              </a:spcAft>
              <a:buClr>
                <a:srgbClr val="000000"/>
              </a:buClr>
              <a:buSzPts val="1100"/>
              <a:buFont typeface="Arial"/>
              <a:buNone/>
              <a:tabLst/>
              <a:defRPr/>
            </a:pPr>
            <a:r>
              <a:rPr lang="en-US" dirty="0" smtClean="0"/>
              <a:t>Meditation shows us how to train the mind to be comfortable at rest,</a:t>
            </a:r>
            <a:r>
              <a:rPr lang="en-US" baseline="0" dirty="0" smtClean="0"/>
              <a:t> and i</a:t>
            </a:r>
            <a:r>
              <a:rPr lang="en-US" dirty="0" smtClean="0"/>
              <a:t>t takes a little practice. An easy way to think of it is to imagine yourself sitting on the side of a busy road. The passing cars representing thoughts and feelings. Just sit there and watch the cars go by.</a:t>
            </a:r>
          </a:p>
          <a:p>
            <a:pPr marL="0" marR="0" lvl="0" indent="0" algn="l" defTabSz="914400" rtl="0" eaLnBrk="1" fontAlgn="auto" latinLnBrk="0" hangingPunct="1">
              <a:lnSpc>
                <a:spcPct val="100000"/>
              </a:lnSpc>
              <a:spcBef>
                <a:spcPts val="0"/>
              </a:spcBef>
              <a:spcAft>
                <a:spcPts val="0"/>
              </a:spcAft>
              <a:buClr>
                <a:srgbClr val="000000"/>
              </a:buClr>
              <a:buSzPts val="1100"/>
              <a:buFont typeface="Arial"/>
              <a:buNone/>
              <a:tabLst/>
              <a:defRPr/>
            </a:pPr>
            <a:endParaRPr lang="en-US" sz="1100" dirty="0" smtClean="0">
              <a:solidFill>
                <a:schemeClr val="lt1"/>
              </a:solidFill>
              <a:latin typeface="Comic Sans MS"/>
              <a:ea typeface="Comic Sans MS"/>
              <a:cs typeface="Comic Sans MS"/>
              <a:sym typeface="Comic Sans MS"/>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4"/>
        <p:cNvGrpSpPr/>
        <p:nvPr/>
      </p:nvGrpSpPr>
      <p:grpSpPr>
        <a:xfrm>
          <a:off x="0" y="0"/>
          <a:ext cx="0" cy="0"/>
          <a:chOff x="0" y="0"/>
          <a:chExt cx="0" cy="0"/>
        </a:xfrm>
      </p:grpSpPr>
      <p:sp>
        <p:nvSpPr>
          <p:cNvPr id="105" name="Google Shape;105;g3da92abe2a_0_0:notes"/>
          <p:cNvSpPr>
            <a:spLocks noGrp="1" noRot="1" noChangeAspect="1"/>
          </p:cNvSpPr>
          <p:nvPr>
            <p:ph type="sldImg" idx="2"/>
          </p:nvPr>
        </p:nvSpPr>
        <p:spPr>
          <a:xfrm>
            <a:off x="1211263" y="685800"/>
            <a:ext cx="443706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06" name="Google Shape;106;g3da92abe2a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marR="0" lvl="0" indent="0" algn="l" defTabSz="914400" rtl="0" eaLnBrk="1" fontAlgn="auto" latinLnBrk="0" hangingPunct="1">
              <a:lnSpc>
                <a:spcPct val="100000"/>
              </a:lnSpc>
              <a:spcBef>
                <a:spcPts val="0"/>
              </a:spcBef>
              <a:spcAft>
                <a:spcPts val="0"/>
              </a:spcAft>
              <a:buClr>
                <a:schemeClr val="dk1"/>
              </a:buClr>
              <a:buSzPts val="1100"/>
              <a:buFont typeface="Arial"/>
              <a:buNone/>
              <a:tabLst/>
              <a:defRPr/>
            </a:pPr>
            <a:r>
              <a:rPr lang="en-US" dirty="0" smtClean="0"/>
              <a:t>In the beginning we don’t know what we are doing or where we are going, but if we keep practicing these mind drills over and over, day after day, we will begin to feel more calm, more confident, more peaceful even in the wake of chaos or difficult situations</a:t>
            </a:r>
          </a:p>
          <a:p>
            <a:pPr marL="0" lvl="0" indent="0" algn="l" rtl="0">
              <a:spcBef>
                <a:spcPts val="0"/>
              </a:spcBef>
              <a:spcAft>
                <a:spcPts val="0"/>
              </a:spcAft>
              <a:buClr>
                <a:schemeClr val="dk1"/>
              </a:buClr>
              <a:buSzPts val="1100"/>
              <a:buFont typeface="Arial"/>
              <a:buNone/>
            </a:pPr>
            <a:endParaRPr dirty="0"/>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8"/>
        <p:cNvGrpSpPr/>
        <p:nvPr/>
      </p:nvGrpSpPr>
      <p:grpSpPr>
        <a:xfrm>
          <a:off x="0" y="0"/>
          <a:ext cx="0" cy="0"/>
          <a:chOff x="0" y="0"/>
          <a:chExt cx="0" cy="0"/>
        </a:xfrm>
      </p:grpSpPr>
      <p:sp>
        <p:nvSpPr>
          <p:cNvPr id="79" name="Google Shape;79;g3da89289b5_0_63:notes"/>
          <p:cNvSpPr>
            <a:spLocks noGrp="1" noRot="1" noChangeAspect="1"/>
          </p:cNvSpPr>
          <p:nvPr>
            <p:ph type="sldImg" idx="2"/>
          </p:nvPr>
        </p:nvSpPr>
        <p:spPr>
          <a:xfrm>
            <a:off x="1211263" y="685800"/>
            <a:ext cx="443706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80" name="Google Shape;80;g3da89289b5_0_6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lnSpc>
                <a:spcPct val="115000"/>
              </a:lnSpc>
              <a:spcBef>
                <a:spcPts val="0"/>
              </a:spcBef>
              <a:spcAft>
                <a:spcPts val="0"/>
              </a:spcAft>
              <a:buClr>
                <a:schemeClr val="dk1"/>
              </a:buClr>
              <a:buSzPts val="1100"/>
              <a:buFont typeface="Arial"/>
              <a:buNone/>
            </a:pPr>
            <a:r>
              <a:rPr lang="en" dirty="0">
                <a:solidFill>
                  <a:schemeClr val="dk1"/>
                </a:solidFill>
              </a:rPr>
              <a:t>So, if you have a few minutes, instead of turning to the internet or TV, try quieting your mind.  To be clear, meditation is not a panacea, but there is a lot of evidence that it </a:t>
            </a:r>
            <a:r>
              <a:rPr lang="en" dirty="0" smtClean="0">
                <a:solidFill>
                  <a:schemeClr val="dk1"/>
                </a:solidFill>
              </a:rPr>
              <a:t>may:</a:t>
            </a:r>
          </a:p>
          <a:p>
            <a:pPr marL="171450" lvl="0" indent="-171450" algn="l" rtl="0">
              <a:lnSpc>
                <a:spcPct val="115000"/>
              </a:lnSpc>
              <a:spcBef>
                <a:spcPts val="0"/>
              </a:spcBef>
              <a:spcAft>
                <a:spcPts val="0"/>
              </a:spcAft>
              <a:buClr>
                <a:schemeClr val="dk1"/>
              </a:buClr>
              <a:buSzPts val="1100"/>
            </a:pPr>
            <a:r>
              <a:rPr lang="en" dirty="0" smtClean="0">
                <a:solidFill>
                  <a:schemeClr val="dk1"/>
                </a:solidFill>
              </a:rPr>
              <a:t>Improve focus on tasks at hand</a:t>
            </a:r>
          </a:p>
          <a:p>
            <a:pPr marL="171450" lvl="0" indent="-171450" algn="l" rtl="0">
              <a:lnSpc>
                <a:spcPct val="115000"/>
              </a:lnSpc>
              <a:spcBef>
                <a:spcPts val="0"/>
              </a:spcBef>
              <a:spcAft>
                <a:spcPts val="0"/>
              </a:spcAft>
              <a:buClr>
                <a:schemeClr val="dk1"/>
              </a:buClr>
              <a:buSzPts val="1100"/>
            </a:pPr>
            <a:r>
              <a:rPr lang="en" dirty="0" smtClean="0">
                <a:solidFill>
                  <a:schemeClr val="dk1"/>
                </a:solidFill>
              </a:rPr>
              <a:t>Improve decision making </a:t>
            </a:r>
          </a:p>
          <a:p>
            <a:pPr marL="171450" lvl="0" indent="-171450" algn="l" rtl="0">
              <a:lnSpc>
                <a:spcPct val="115000"/>
              </a:lnSpc>
              <a:spcBef>
                <a:spcPts val="0"/>
              </a:spcBef>
              <a:spcAft>
                <a:spcPts val="0"/>
              </a:spcAft>
              <a:buClr>
                <a:schemeClr val="dk1"/>
              </a:buClr>
              <a:buSzPts val="1100"/>
            </a:pPr>
            <a:r>
              <a:rPr lang="en" dirty="0" smtClean="0">
                <a:solidFill>
                  <a:schemeClr val="dk1"/>
                </a:solidFill>
              </a:rPr>
              <a:t>Reduce </a:t>
            </a:r>
            <a:r>
              <a:rPr lang="en" dirty="0">
                <a:solidFill>
                  <a:schemeClr val="dk1"/>
                </a:solidFill>
              </a:rPr>
              <a:t>fear and </a:t>
            </a:r>
            <a:r>
              <a:rPr lang="en" dirty="0" smtClean="0">
                <a:solidFill>
                  <a:schemeClr val="dk1"/>
                </a:solidFill>
              </a:rPr>
              <a:t>stress</a:t>
            </a:r>
            <a:endParaRPr lang="en" dirty="0">
              <a:solidFill>
                <a:schemeClr val="dk1"/>
              </a:solidFill>
            </a:endParaRPr>
          </a:p>
          <a:p>
            <a:pPr marL="171450" lvl="0" indent="-171450" algn="l" rtl="0">
              <a:lnSpc>
                <a:spcPct val="115000"/>
              </a:lnSpc>
              <a:spcBef>
                <a:spcPts val="0"/>
              </a:spcBef>
              <a:spcAft>
                <a:spcPts val="0"/>
              </a:spcAft>
              <a:buClr>
                <a:schemeClr val="dk1"/>
              </a:buClr>
              <a:buSzPts val="1100"/>
            </a:pPr>
            <a:r>
              <a:rPr lang="en" dirty="0">
                <a:solidFill>
                  <a:schemeClr val="dk1"/>
                </a:solidFill>
              </a:rPr>
              <a:t>G</a:t>
            </a:r>
            <a:r>
              <a:rPr lang="en" dirty="0" smtClean="0">
                <a:solidFill>
                  <a:schemeClr val="dk1"/>
                </a:solidFill>
              </a:rPr>
              <a:t>row </a:t>
            </a:r>
            <a:r>
              <a:rPr lang="en" dirty="0">
                <a:solidFill>
                  <a:schemeClr val="dk1"/>
                </a:solidFill>
              </a:rPr>
              <a:t>the grey matter associated with self-awareness and </a:t>
            </a:r>
            <a:r>
              <a:rPr lang="en" dirty="0" smtClean="0">
                <a:solidFill>
                  <a:schemeClr val="dk1"/>
                </a:solidFill>
              </a:rPr>
              <a:t>compassion </a:t>
            </a:r>
          </a:p>
          <a:p>
            <a:pPr marL="171450" lvl="0" indent="-171450" algn="l" rtl="0">
              <a:lnSpc>
                <a:spcPct val="115000"/>
              </a:lnSpc>
              <a:spcBef>
                <a:spcPts val="0"/>
              </a:spcBef>
              <a:spcAft>
                <a:spcPts val="0"/>
              </a:spcAft>
              <a:buClr>
                <a:schemeClr val="dk1"/>
              </a:buClr>
              <a:buSzPts val="1100"/>
            </a:pPr>
            <a:r>
              <a:rPr lang="en" dirty="0" smtClean="0">
                <a:solidFill>
                  <a:schemeClr val="dk1"/>
                </a:solidFill>
              </a:rPr>
              <a:t>Shrink </a:t>
            </a:r>
            <a:r>
              <a:rPr lang="en" dirty="0">
                <a:solidFill>
                  <a:schemeClr val="dk1"/>
                </a:solidFill>
              </a:rPr>
              <a:t>the grey matter in the area associated with stress </a:t>
            </a:r>
            <a:endParaRPr lang="en" dirty="0" smtClean="0">
              <a:solidFill>
                <a:schemeClr val="dk1"/>
              </a:solidFill>
            </a:endParaRPr>
          </a:p>
          <a:p>
            <a:pPr marL="171450" lvl="0" indent="-171450" algn="l" rtl="0">
              <a:lnSpc>
                <a:spcPct val="115000"/>
              </a:lnSpc>
              <a:spcBef>
                <a:spcPts val="0"/>
              </a:spcBef>
              <a:spcAft>
                <a:spcPts val="0"/>
              </a:spcAft>
              <a:buClr>
                <a:schemeClr val="dk1"/>
              </a:buClr>
              <a:buSzPts val="1100"/>
            </a:pPr>
            <a:r>
              <a:rPr lang="en" dirty="0" smtClean="0">
                <a:solidFill>
                  <a:schemeClr val="dk1"/>
                </a:solidFill>
              </a:rPr>
              <a:t>Reduce </a:t>
            </a:r>
            <a:r>
              <a:rPr lang="en" dirty="0">
                <a:solidFill>
                  <a:schemeClr val="dk1"/>
                </a:solidFill>
              </a:rPr>
              <a:t>anxiety, including social </a:t>
            </a:r>
            <a:r>
              <a:rPr lang="en" dirty="0" smtClean="0">
                <a:solidFill>
                  <a:schemeClr val="dk1"/>
                </a:solidFill>
              </a:rPr>
              <a:t>anxiety</a:t>
            </a:r>
          </a:p>
          <a:p>
            <a:pPr marL="171450" lvl="0" indent="-171450" algn="l" rtl="0">
              <a:lnSpc>
                <a:spcPct val="115000"/>
              </a:lnSpc>
              <a:spcBef>
                <a:spcPts val="0"/>
              </a:spcBef>
              <a:spcAft>
                <a:spcPts val="0"/>
              </a:spcAft>
              <a:buClr>
                <a:schemeClr val="dk1"/>
              </a:buClr>
              <a:buSzPts val="1100"/>
            </a:pPr>
            <a:r>
              <a:rPr lang="en" dirty="0" smtClean="0">
                <a:solidFill>
                  <a:schemeClr val="dk1"/>
                </a:solidFill>
              </a:rPr>
              <a:t>Decrease </a:t>
            </a:r>
            <a:r>
              <a:rPr lang="en" dirty="0">
                <a:solidFill>
                  <a:schemeClr val="dk1"/>
                </a:solidFill>
              </a:rPr>
              <a:t>activity in the default mode network responsible for mind-wandering and “me-centered” thoughts associated with being less happy, ruminating, and </a:t>
            </a:r>
            <a:r>
              <a:rPr lang="en" dirty="0" smtClean="0">
                <a:solidFill>
                  <a:schemeClr val="dk1"/>
                </a:solidFill>
              </a:rPr>
              <a:t>worrying</a:t>
            </a:r>
          </a:p>
          <a:p>
            <a:pPr marL="171450" lvl="0" indent="-171450" algn="l" rtl="0">
              <a:lnSpc>
                <a:spcPct val="115000"/>
              </a:lnSpc>
              <a:spcBef>
                <a:spcPts val="0"/>
              </a:spcBef>
              <a:spcAft>
                <a:spcPts val="0"/>
              </a:spcAft>
              <a:buClr>
                <a:schemeClr val="dk1"/>
              </a:buClr>
              <a:buSzPts val="1100"/>
            </a:pPr>
            <a:r>
              <a:rPr lang="en" dirty="0" smtClean="0">
                <a:solidFill>
                  <a:schemeClr val="dk1"/>
                </a:solidFill>
              </a:rPr>
              <a:t>Increase </a:t>
            </a:r>
            <a:r>
              <a:rPr lang="en" dirty="0">
                <a:solidFill>
                  <a:schemeClr val="dk1"/>
                </a:solidFill>
              </a:rPr>
              <a:t>cortical thickness in the hippocampus, which governs learning and </a:t>
            </a:r>
            <a:r>
              <a:rPr lang="en" dirty="0" smtClean="0">
                <a:solidFill>
                  <a:schemeClr val="dk1"/>
                </a:solidFill>
              </a:rPr>
              <a:t>memory</a:t>
            </a:r>
            <a:endParaRPr lang="en" dirty="0">
              <a:solidFill>
                <a:schemeClr val="dk1"/>
              </a:solidFill>
            </a:endParaRPr>
          </a:p>
          <a:p>
            <a:pPr marL="171450" lvl="0" indent="-171450" algn="l" rtl="0">
              <a:lnSpc>
                <a:spcPct val="115000"/>
              </a:lnSpc>
              <a:spcBef>
                <a:spcPts val="0"/>
              </a:spcBef>
              <a:spcAft>
                <a:spcPts val="0"/>
              </a:spcAft>
              <a:buClr>
                <a:schemeClr val="dk1"/>
              </a:buClr>
              <a:buSzPts val="1100"/>
            </a:pPr>
            <a:r>
              <a:rPr lang="en" dirty="0" smtClean="0">
                <a:solidFill>
                  <a:schemeClr val="dk1"/>
                </a:solidFill>
              </a:rPr>
              <a:t>Have </a:t>
            </a:r>
            <a:r>
              <a:rPr lang="en" dirty="0">
                <a:solidFill>
                  <a:schemeClr val="dk1"/>
                </a:solidFill>
              </a:rPr>
              <a:t>similar </a:t>
            </a:r>
            <a:r>
              <a:rPr lang="en" dirty="0" smtClean="0">
                <a:solidFill>
                  <a:schemeClr val="dk1"/>
                </a:solidFill>
              </a:rPr>
              <a:t>effectiveness</a:t>
            </a:r>
            <a:r>
              <a:rPr lang="en" baseline="0" dirty="0" smtClean="0">
                <a:solidFill>
                  <a:schemeClr val="dk1"/>
                </a:solidFill>
              </a:rPr>
              <a:t> </a:t>
            </a:r>
            <a:r>
              <a:rPr lang="en" dirty="0" smtClean="0">
                <a:solidFill>
                  <a:schemeClr val="dk1"/>
                </a:solidFill>
              </a:rPr>
              <a:t>to </a:t>
            </a:r>
            <a:r>
              <a:rPr lang="en" dirty="0">
                <a:solidFill>
                  <a:schemeClr val="dk1"/>
                </a:solidFill>
              </a:rPr>
              <a:t>antidepressants in reducing symptoms of depression, anxiety, and </a:t>
            </a:r>
            <a:r>
              <a:rPr lang="en" dirty="0" smtClean="0">
                <a:solidFill>
                  <a:schemeClr val="dk1"/>
                </a:solidFill>
              </a:rPr>
              <a:t>pain</a:t>
            </a:r>
            <a:endParaRPr lang="en" baseline="0" dirty="0" smtClean="0">
              <a:solidFill>
                <a:schemeClr val="dk1"/>
              </a:solidFill>
            </a:endParaRPr>
          </a:p>
          <a:p>
            <a:pPr marL="171450" lvl="0" indent="-171450" algn="l" rtl="0">
              <a:lnSpc>
                <a:spcPct val="115000"/>
              </a:lnSpc>
              <a:spcBef>
                <a:spcPts val="0"/>
              </a:spcBef>
              <a:spcAft>
                <a:spcPts val="0"/>
              </a:spcAft>
              <a:buClr>
                <a:schemeClr val="dk1"/>
              </a:buClr>
              <a:buSzPts val="1100"/>
            </a:pPr>
            <a:r>
              <a:rPr lang="en" baseline="0" dirty="0" smtClean="0">
                <a:solidFill>
                  <a:schemeClr val="dk1"/>
                </a:solidFill>
              </a:rPr>
              <a:t>Decrease grey matter in the part of the brain associated with stress </a:t>
            </a:r>
            <a:endParaRPr sz="1400" b="0" dirty="0">
              <a:solidFill>
                <a:schemeClr val="dk1"/>
              </a:solidFill>
            </a:endParaRPr>
          </a:p>
          <a:p>
            <a:pPr marL="0" lvl="0" indent="0" algn="l" rtl="0">
              <a:spcBef>
                <a:spcPts val="1000"/>
              </a:spcBef>
              <a:spcAft>
                <a:spcPts val="0"/>
              </a:spcAft>
              <a:buNone/>
            </a:pPr>
            <a:endParaRPr dirty="0"/>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0"/>
        <p:cNvGrpSpPr/>
        <p:nvPr/>
      </p:nvGrpSpPr>
      <p:grpSpPr>
        <a:xfrm>
          <a:off x="0" y="0"/>
          <a:ext cx="0" cy="0"/>
          <a:chOff x="0" y="0"/>
          <a:chExt cx="0" cy="0"/>
        </a:xfrm>
      </p:grpSpPr>
      <p:sp>
        <p:nvSpPr>
          <p:cNvPr id="91" name="Google Shape;91;g3da89289b5_0_63:notes"/>
          <p:cNvSpPr>
            <a:spLocks noGrp="1" noRot="1" noChangeAspect="1"/>
          </p:cNvSpPr>
          <p:nvPr>
            <p:ph type="sldImg" idx="2"/>
          </p:nvPr>
        </p:nvSpPr>
        <p:spPr>
          <a:xfrm>
            <a:off x="1211263" y="685800"/>
            <a:ext cx="443706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92" name="Google Shape;92;g3da89289b5_0_6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1000"/>
              </a:spcBef>
              <a:spcAft>
                <a:spcPts val="0"/>
              </a:spcAft>
              <a:buNone/>
            </a:pPr>
            <a:r>
              <a:rPr lang="en-US" dirty="0" smtClean="0"/>
              <a:t>Benefits</a:t>
            </a:r>
            <a:r>
              <a:rPr lang="en-US" baseline="0" dirty="0" smtClean="0"/>
              <a:t> of meditation aren’t limited to your mind… check out these physical benefits that your body will experience:</a:t>
            </a:r>
            <a:endParaRPr lang="en-US" dirty="0" smtClean="0"/>
          </a:p>
          <a:p>
            <a:pPr marL="171450" lvl="0" indent="-171450" algn="l" rtl="0">
              <a:spcBef>
                <a:spcPts val="1000"/>
              </a:spcBef>
              <a:spcAft>
                <a:spcPts val="0"/>
              </a:spcAft>
            </a:pPr>
            <a:r>
              <a:rPr lang="en-US" dirty="0" smtClean="0"/>
              <a:t>Improve sleep</a:t>
            </a:r>
          </a:p>
          <a:p>
            <a:pPr marL="171450" lvl="0" indent="-171450" algn="l" rtl="0">
              <a:spcBef>
                <a:spcPts val="1000"/>
              </a:spcBef>
              <a:spcAft>
                <a:spcPts val="0"/>
              </a:spcAft>
            </a:pPr>
            <a:r>
              <a:rPr lang="en-US" dirty="0" smtClean="0"/>
              <a:t>Decrease blood pressure</a:t>
            </a:r>
          </a:p>
          <a:p>
            <a:pPr marL="171450" lvl="0" indent="-171450" algn="l" rtl="0">
              <a:spcBef>
                <a:spcPts val="1000"/>
              </a:spcBef>
              <a:spcAft>
                <a:spcPts val="0"/>
              </a:spcAft>
            </a:pPr>
            <a:r>
              <a:rPr lang="en-US" dirty="0" smtClean="0"/>
              <a:t>Decrease heart rate</a:t>
            </a:r>
          </a:p>
          <a:p>
            <a:pPr marL="171450" lvl="0" indent="-171450" algn="l" rtl="0">
              <a:spcBef>
                <a:spcPts val="1000"/>
              </a:spcBef>
              <a:spcAft>
                <a:spcPts val="0"/>
              </a:spcAft>
            </a:pPr>
            <a:r>
              <a:rPr lang="en-US" dirty="0" smtClean="0"/>
              <a:t>Experience less chronic pain</a:t>
            </a:r>
          </a:p>
          <a:p>
            <a:pPr marL="171450" lvl="0" indent="-171450" algn="l" rtl="0">
              <a:spcBef>
                <a:spcPts val="1000"/>
              </a:spcBef>
              <a:spcAft>
                <a:spcPts val="0"/>
              </a:spcAft>
            </a:pPr>
            <a:r>
              <a:rPr lang="en-US" dirty="0" smtClean="0"/>
              <a:t>Reduce inflammation</a:t>
            </a:r>
          </a:p>
          <a:p>
            <a:pPr marL="171450" lvl="0" indent="-171450" algn="l" rtl="0">
              <a:spcBef>
                <a:spcPts val="1000"/>
              </a:spcBef>
              <a:spcAft>
                <a:spcPts val="0"/>
              </a:spcAft>
            </a:pPr>
            <a:endParaRPr lang="en-US" dirty="0" smtClean="0"/>
          </a:p>
          <a:p>
            <a:pPr marL="171450" lvl="0" indent="-171450" algn="l" rtl="0">
              <a:spcBef>
                <a:spcPts val="1000"/>
              </a:spcBef>
              <a:spcAft>
                <a:spcPts val="0"/>
              </a:spcAft>
            </a:pPr>
            <a:endParaRPr dirty="0"/>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9"/>
        <p:cNvGrpSpPr/>
        <p:nvPr/>
      </p:nvGrpSpPr>
      <p:grpSpPr>
        <a:xfrm>
          <a:off x="0" y="0"/>
          <a:ext cx="0" cy="0"/>
          <a:chOff x="0" y="0"/>
          <a:chExt cx="0" cy="0"/>
        </a:xfrm>
      </p:grpSpPr>
      <p:sp>
        <p:nvSpPr>
          <p:cNvPr id="150" name="Google Shape;150;g3da89289b5_0_36:notes"/>
          <p:cNvSpPr>
            <a:spLocks noGrp="1" noRot="1" noChangeAspect="1"/>
          </p:cNvSpPr>
          <p:nvPr>
            <p:ph type="sldImg" idx="2"/>
          </p:nvPr>
        </p:nvSpPr>
        <p:spPr>
          <a:xfrm>
            <a:off x="1211263" y="685800"/>
            <a:ext cx="443706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51" name="Google Shape;151;g3da89289b5_0_3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171450" lvl="0" indent="-171450" algn="l" rtl="0">
              <a:spcBef>
                <a:spcPts val="0"/>
              </a:spcBef>
              <a:spcAft>
                <a:spcPts val="0"/>
              </a:spcAft>
            </a:pPr>
            <a:r>
              <a:rPr lang="en-US" dirty="0" smtClean="0"/>
              <a:t>Get away from your desk for a few minutes</a:t>
            </a:r>
          </a:p>
          <a:p>
            <a:pPr marL="171450" lvl="0" indent="-171450" algn="l" rtl="0">
              <a:spcBef>
                <a:spcPts val="0"/>
              </a:spcBef>
              <a:spcAft>
                <a:spcPts val="0"/>
              </a:spcAft>
            </a:pPr>
            <a:r>
              <a:rPr lang="en-US" dirty="0" smtClean="0"/>
              <a:t>Eat lunch anywhere but at your desk</a:t>
            </a:r>
          </a:p>
          <a:p>
            <a:pPr marL="171450" lvl="0" indent="-171450" algn="l" rtl="0">
              <a:spcBef>
                <a:spcPts val="0"/>
              </a:spcBef>
              <a:spcAft>
                <a:spcPts val="0"/>
              </a:spcAft>
            </a:pPr>
            <a:r>
              <a:rPr lang="en-US" dirty="0" smtClean="0"/>
              <a:t>Take a walk outside</a:t>
            </a:r>
          </a:p>
          <a:p>
            <a:pPr marL="171450" lvl="0" indent="-171450" algn="l" rtl="0">
              <a:spcBef>
                <a:spcPts val="0"/>
              </a:spcBef>
              <a:spcAft>
                <a:spcPts val="0"/>
              </a:spcAft>
            </a:pPr>
            <a:r>
              <a:rPr lang="en-US" dirty="0" smtClean="0"/>
              <a:t>Enjoy breathing breaks throughout the day- this will help you return to your tasks refreshed and more focused</a:t>
            </a:r>
          </a:p>
          <a:p>
            <a:pPr marL="171450" marR="0" lvl="0" indent="-171450" algn="l" defTabSz="914400" rtl="0" eaLnBrk="1" fontAlgn="auto" latinLnBrk="0" hangingPunct="1">
              <a:lnSpc>
                <a:spcPct val="100000"/>
              </a:lnSpc>
              <a:spcBef>
                <a:spcPts val="0"/>
              </a:spcBef>
              <a:spcAft>
                <a:spcPts val="0"/>
              </a:spcAft>
              <a:buClr>
                <a:srgbClr val="000000"/>
              </a:buClr>
              <a:buSzPts val="1100"/>
              <a:buFont typeface="Arial"/>
              <a:buChar char="●"/>
              <a:tabLst/>
              <a:defRPr/>
            </a:pPr>
            <a:r>
              <a:rPr lang="en-US" sz="1100" dirty="0" smtClean="0">
                <a:solidFill>
                  <a:schemeClr val="dk1"/>
                </a:solidFill>
                <a:latin typeface="Cabin"/>
                <a:ea typeface="Cabin"/>
                <a:cs typeface="Cabin"/>
                <a:sym typeface="Cabin"/>
              </a:rPr>
              <a:t>Recognize that multi-tasking means you’re never fully present for any one thing, so keep it simple</a:t>
            </a:r>
            <a:endParaRPr lang="en-US" sz="1100" dirty="0" smtClean="0">
              <a:latin typeface="Cabin"/>
              <a:ea typeface="Cabin"/>
              <a:cs typeface="Cabin"/>
              <a:sym typeface="Cabin"/>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lvl="0" indent="0" algn="l" rtl="0">
              <a:spcBef>
                <a:spcPts val="0"/>
              </a:spcBef>
              <a:spcAft>
                <a:spcPts val="0"/>
              </a:spcAft>
              <a:buNone/>
            </a:pPr>
            <a:r>
              <a:rPr lang="en-US" sz="1100" dirty="0" smtClean="0">
                <a:solidFill>
                  <a:srgbClr val="FFFFFF"/>
                </a:solidFill>
              </a:rPr>
              <a:t>RC Notes:</a:t>
            </a:r>
          </a:p>
          <a:p>
            <a:pPr marL="0" lvl="0" indent="0" algn="l" rtl="0">
              <a:spcBef>
                <a:spcPts val="0"/>
              </a:spcBef>
              <a:spcAft>
                <a:spcPts val="0"/>
              </a:spcAft>
              <a:buNone/>
            </a:pPr>
            <a:r>
              <a:rPr lang="en-US" sz="1100" dirty="0" smtClean="0">
                <a:solidFill>
                  <a:srgbClr val="FFFFFF"/>
                </a:solidFill>
              </a:rPr>
              <a:t>If you choose not to use the video, do a guided meditation with your group using the following</a:t>
            </a:r>
            <a:r>
              <a:rPr lang="en-US" sz="1100" baseline="0" dirty="0" smtClean="0">
                <a:solidFill>
                  <a:srgbClr val="FFFFFF"/>
                </a:solidFill>
              </a:rPr>
              <a:t> script:</a:t>
            </a:r>
          </a:p>
          <a:p>
            <a:pPr marL="0" lvl="0" indent="0" algn="l" rtl="0">
              <a:spcBef>
                <a:spcPts val="0"/>
              </a:spcBef>
              <a:spcAft>
                <a:spcPts val="0"/>
              </a:spcAft>
              <a:buNone/>
            </a:pPr>
            <a:endParaRPr lang="en-US" sz="1100" dirty="0" smtClean="0">
              <a:solidFill>
                <a:srgbClr val="FFFFFF"/>
              </a:solidFill>
            </a:endParaRPr>
          </a:p>
          <a:p>
            <a:pPr marL="0" lvl="0" indent="0" algn="l" rtl="0">
              <a:spcBef>
                <a:spcPts val="0"/>
              </a:spcBef>
              <a:spcAft>
                <a:spcPts val="0"/>
              </a:spcAft>
              <a:buNone/>
            </a:pPr>
            <a:r>
              <a:rPr lang="en-US" sz="1100" dirty="0" smtClean="0">
                <a:solidFill>
                  <a:srgbClr val="FFFFFF"/>
                </a:solidFill>
              </a:rPr>
              <a:t>Sit tall with your feet flat on the floor. </a:t>
            </a:r>
          </a:p>
          <a:p>
            <a:pPr marL="0" lvl="0" indent="0" algn="l" rtl="0">
              <a:spcBef>
                <a:spcPts val="0"/>
              </a:spcBef>
              <a:spcAft>
                <a:spcPts val="0"/>
              </a:spcAft>
              <a:buNone/>
            </a:pPr>
            <a:r>
              <a:rPr lang="en-US" sz="1100" dirty="0" smtClean="0">
                <a:solidFill>
                  <a:srgbClr val="FFFFFF"/>
                </a:solidFill>
              </a:rPr>
              <a:t>Close your eyes and focus on your breathing. </a:t>
            </a:r>
          </a:p>
          <a:p>
            <a:pPr marL="0" lvl="0" indent="0" algn="l" rtl="0">
              <a:spcBef>
                <a:spcPts val="0"/>
              </a:spcBef>
              <a:spcAft>
                <a:spcPts val="0"/>
              </a:spcAft>
              <a:buNone/>
            </a:pPr>
            <a:r>
              <a:rPr lang="en-US" sz="1100" dirty="0" smtClean="0">
                <a:solidFill>
                  <a:srgbClr val="FFFFFF"/>
                </a:solidFill>
              </a:rPr>
              <a:t> Breathe in deeply through your nose and breathe out slowly through your mouth. </a:t>
            </a:r>
          </a:p>
          <a:p>
            <a:pPr marL="0" lvl="0" indent="0" algn="l" rtl="0">
              <a:spcBef>
                <a:spcPts val="0"/>
              </a:spcBef>
              <a:spcAft>
                <a:spcPts val="0"/>
              </a:spcAft>
              <a:buNone/>
            </a:pPr>
            <a:r>
              <a:rPr lang="en-US" sz="1100" dirty="0" smtClean="0">
                <a:solidFill>
                  <a:srgbClr val="FFFFFF"/>
                </a:solidFill>
              </a:rPr>
              <a:t>Tune in to the rise and fall of your breath.              </a:t>
            </a:r>
          </a:p>
          <a:p>
            <a:pPr marL="0" lvl="0" indent="0" algn="l" rtl="0">
              <a:spcBef>
                <a:spcPts val="0"/>
              </a:spcBef>
              <a:spcAft>
                <a:spcPts val="0"/>
              </a:spcAft>
              <a:buNone/>
            </a:pPr>
            <a:r>
              <a:rPr lang="en-US" sz="1100" dirty="0" smtClean="0">
                <a:solidFill>
                  <a:srgbClr val="FFFFFF"/>
                </a:solidFill>
              </a:rPr>
              <a:t>If your mind wanders (no problem - that’s what is supposed to happen), just bring it gently back your breath. </a:t>
            </a:r>
          </a:p>
          <a:p>
            <a:pPr marL="0" lvl="0" indent="0" algn="l" rtl="0">
              <a:spcBef>
                <a:spcPts val="0"/>
              </a:spcBef>
              <a:spcAft>
                <a:spcPts val="0"/>
              </a:spcAft>
              <a:buNone/>
            </a:pPr>
            <a:r>
              <a:rPr lang="en-US" sz="1400" b="1" dirty="0" smtClean="0">
                <a:solidFill>
                  <a:srgbClr val="FFFFFF"/>
                </a:solidFill>
                <a:latin typeface="Architects Daughter"/>
                <a:ea typeface="Architects Daughter"/>
                <a:cs typeface="Architects Daughter"/>
                <a:sym typeface="Architects Daughter"/>
              </a:rPr>
              <a:t>Don’t overcomplicate it  </a:t>
            </a:r>
          </a:p>
          <a:p>
            <a:pPr marL="0" lvl="0" indent="0" algn="l" rtl="0">
              <a:spcBef>
                <a:spcPts val="0"/>
              </a:spcBef>
              <a:spcAft>
                <a:spcPts val="0"/>
              </a:spcAft>
              <a:buNone/>
            </a:pPr>
            <a:r>
              <a:rPr lang="en-US" sz="1100" dirty="0" smtClean="0">
                <a:solidFill>
                  <a:srgbClr val="FFFFFF"/>
                </a:solidFill>
                <a:latin typeface="Cabin"/>
                <a:ea typeface="Cabin"/>
                <a:cs typeface="Cabin"/>
                <a:sym typeface="Cabin"/>
              </a:rPr>
              <a:t>You are sitting and breathing...you do that all the time. What’s different here is that you are paying attention to what your mind is doing. That’s it. </a:t>
            </a:r>
          </a:p>
          <a:p>
            <a:pPr marL="0" lvl="0" indent="0" algn="l" rtl="0">
              <a:spcBef>
                <a:spcPts val="0"/>
              </a:spcBef>
              <a:spcAft>
                <a:spcPts val="0"/>
              </a:spcAft>
              <a:buNone/>
            </a:pPr>
            <a:r>
              <a:rPr lang="en-US" sz="1100" dirty="0" smtClean="0">
                <a:solidFill>
                  <a:srgbClr val="FFFFFF"/>
                </a:solidFill>
                <a:latin typeface="Cabin"/>
                <a:ea typeface="Cabin"/>
                <a:cs typeface="Cabin"/>
                <a:sym typeface="Cabin"/>
              </a:rPr>
              <a:t>Suspend judgement - just observe</a:t>
            </a:r>
            <a:endParaRPr lang="en-US" dirty="0"/>
          </a:p>
        </p:txBody>
      </p:sp>
    </p:spTree>
    <p:extLst>
      <p:ext uri="{BB962C8B-B14F-4D97-AF65-F5344CB8AC3E}">
        <p14:creationId xmlns:p14="http://schemas.microsoft.com/office/powerpoint/2010/main" val="200120817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6"/>
        <p:cNvGrpSpPr/>
        <p:nvPr/>
      </p:nvGrpSpPr>
      <p:grpSpPr>
        <a:xfrm>
          <a:off x="0" y="0"/>
          <a:ext cx="0" cy="0"/>
          <a:chOff x="0" y="0"/>
          <a:chExt cx="0" cy="0"/>
        </a:xfrm>
      </p:grpSpPr>
      <p:sp>
        <p:nvSpPr>
          <p:cNvPr id="187" name="Google Shape;187;g42692322b4_0_5:notes"/>
          <p:cNvSpPr>
            <a:spLocks noGrp="1" noRot="1" noChangeAspect="1"/>
          </p:cNvSpPr>
          <p:nvPr>
            <p:ph type="sldImg" idx="2"/>
          </p:nvPr>
        </p:nvSpPr>
        <p:spPr>
          <a:xfrm>
            <a:off x="1211263" y="685800"/>
            <a:ext cx="443706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88" name="Google Shape;188;g42692322b4_0_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171450" marR="0" lvl="0" indent="-171450" algn="l" defTabSz="914400" rtl="0" eaLnBrk="1" fontAlgn="auto" latinLnBrk="0" hangingPunct="1">
              <a:lnSpc>
                <a:spcPct val="100000"/>
              </a:lnSpc>
              <a:spcBef>
                <a:spcPts val="0"/>
              </a:spcBef>
              <a:spcAft>
                <a:spcPts val="0"/>
              </a:spcAft>
              <a:buClr>
                <a:srgbClr val="000000"/>
              </a:buClr>
              <a:buSzPts val="1100"/>
              <a:tabLst/>
              <a:defRPr/>
            </a:pPr>
            <a:r>
              <a:rPr lang="en-US" sz="1100" b="1" dirty="0" smtClean="0">
                <a:solidFill>
                  <a:schemeClr val="dk1"/>
                </a:solidFill>
                <a:latin typeface="Cabin"/>
                <a:ea typeface="Cabin"/>
                <a:cs typeface="Cabin"/>
                <a:sym typeface="Cabin"/>
              </a:rPr>
              <a:t>Choose foods that are nutritionally healthy because you want to</a:t>
            </a:r>
          </a:p>
          <a:p>
            <a:pPr marL="171450" marR="0" lvl="0" indent="-171450" algn="l" defTabSz="914400" rtl="0" eaLnBrk="1" fontAlgn="auto" latinLnBrk="0" hangingPunct="1">
              <a:lnSpc>
                <a:spcPct val="100000"/>
              </a:lnSpc>
              <a:spcBef>
                <a:spcPts val="0"/>
              </a:spcBef>
              <a:spcAft>
                <a:spcPts val="0"/>
              </a:spcAft>
              <a:buClr>
                <a:srgbClr val="000000"/>
              </a:buClr>
              <a:buSzPts val="1100"/>
              <a:tabLst/>
              <a:defRPr/>
            </a:pPr>
            <a:r>
              <a:rPr lang="en-US" sz="1100" b="1" dirty="0" smtClean="0">
                <a:solidFill>
                  <a:schemeClr val="dk1"/>
                </a:solidFill>
                <a:latin typeface="Cabin"/>
                <a:ea typeface="Cabin"/>
                <a:cs typeface="Cabin"/>
                <a:sym typeface="Cabin"/>
              </a:rPr>
              <a:t>Pay attention to your hunger cues and eat when you are hungry</a:t>
            </a:r>
            <a:endParaRPr lang="en-US" sz="1100" b="1" dirty="0" smtClean="0">
              <a:latin typeface="Cabin"/>
              <a:ea typeface="Cabin"/>
              <a:cs typeface="Cabin"/>
              <a:sym typeface="Cabin"/>
            </a:endParaRPr>
          </a:p>
          <a:p>
            <a:pPr marL="171450" marR="0" lvl="0" indent="-171450" algn="l" defTabSz="914400" rtl="0" eaLnBrk="1" fontAlgn="auto" latinLnBrk="0" hangingPunct="1">
              <a:lnSpc>
                <a:spcPct val="100000"/>
              </a:lnSpc>
              <a:spcBef>
                <a:spcPts val="0"/>
              </a:spcBef>
              <a:spcAft>
                <a:spcPts val="0"/>
              </a:spcAft>
              <a:buClr>
                <a:srgbClr val="000000"/>
              </a:buClr>
              <a:buSzPts val="1100"/>
              <a:tabLst/>
              <a:defRPr/>
            </a:pPr>
            <a:r>
              <a:rPr lang="en-US" sz="1100" b="1" dirty="0" smtClean="0">
                <a:solidFill>
                  <a:schemeClr val="dk1"/>
                </a:solidFill>
                <a:latin typeface="Cabin"/>
                <a:ea typeface="Cabin"/>
                <a:cs typeface="Cabin"/>
                <a:sym typeface="Cabin"/>
              </a:rPr>
              <a:t>Create a break mid-meal to check in with your hunger level</a:t>
            </a:r>
            <a:endParaRPr lang="en-US" sz="1100" b="1" dirty="0" smtClean="0">
              <a:latin typeface="Cabin"/>
              <a:ea typeface="Cabin"/>
              <a:cs typeface="Cabin"/>
              <a:sym typeface="Cabin"/>
            </a:endParaRPr>
          </a:p>
          <a:p>
            <a:pPr marL="171450" marR="0" lvl="0" indent="-171450" algn="l" defTabSz="914400" rtl="0" eaLnBrk="1" fontAlgn="auto" latinLnBrk="0" hangingPunct="1">
              <a:lnSpc>
                <a:spcPct val="100000"/>
              </a:lnSpc>
              <a:spcBef>
                <a:spcPts val="0"/>
              </a:spcBef>
              <a:spcAft>
                <a:spcPts val="0"/>
              </a:spcAft>
              <a:buClr>
                <a:srgbClr val="000000"/>
              </a:buClr>
              <a:buSzPts val="1100"/>
              <a:tabLst/>
              <a:defRPr/>
            </a:pPr>
            <a:r>
              <a:rPr lang="en-US" sz="1100" b="1" dirty="0" smtClean="0">
                <a:solidFill>
                  <a:schemeClr val="dk1"/>
                </a:solidFill>
                <a:latin typeface="Cabin"/>
                <a:ea typeface="Cabin"/>
                <a:cs typeface="Cabin"/>
                <a:sym typeface="Cabin"/>
              </a:rPr>
              <a:t>When you start to feel satisfied, stop eating even if there is food left on your plate </a:t>
            </a:r>
            <a:endParaRPr lang="en-US" sz="1100" b="1" dirty="0" smtClean="0">
              <a:latin typeface="Cabin"/>
              <a:ea typeface="Cabin"/>
              <a:cs typeface="Cabin"/>
              <a:sym typeface="Cabin"/>
            </a:endParaRPr>
          </a:p>
          <a:p>
            <a:pPr marL="171450" marR="0" lvl="0" indent="-171450" algn="l" defTabSz="914400" rtl="0" eaLnBrk="1" fontAlgn="auto" latinLnBrk="0" hangingPunct="1">
              <a:lnSpc>
                <a:spcPct val="100000"/>
              </a:lnSpc>
              <a:spcBef>
                <a:spcPts val="0"/>
              </a:spcBef>
              <a:spcAft>
                <a:spcPts val="0"/>
              </a:spcAft>
              <a:buClr>
                <a:srgbClr val="000000"/>
              </a:buClr>
              <a:buSzPts val="1100"/>
              <a:tabLst/>
              <a:defRPr/>
            </a:pPr>
            <a:r>
              <a:rPr lang="en-US" sz="1100" b="1" dirty="0" smtClean="0">
                <a:solidFill>
                  <a:schemeClr val="dk1"/>
                </a:solidFill>
                <a:latin typeface="Cabin"/>
                <a:ea typeface="Cabin"/>
                <a:cs typeface="Cabin"/>
                <a:sym typeface="Cabin"/>
              </a:rPr>
              <a:t>Avoid distractions while eating</a:t>
            </a:r>
          </a:p>
          <a:p>
            <a:pPr marL="171450" marR="0" lvl="0" indent="-171450" algn="l" defTabSz="914400" rtl="0" eaLnBrk="1" fontAlgn="auto" latinLnBrk="0" hangingPunct="1">
              <a:lnSpc>
                <a:spcPct val="100000"/>
              </a:lnSpc>
              <a:spcBef>
                <a:spcPts val="0"/>
              </a:spcBef>
              <a:spcAft>
                <a:spcPts val="0"/>
              </a:spcAft>
              <a:buClr>
                <a:srgbClr val="000000"/>
              </a:buClr>
              <a:buSzPts val="1100"/>
              <a:tabLst/>
              <a:defRPr/>
            </a:pPr>
            <a:r>
              <a:rPr lang="en-US" sz="1100" b="1" dirty="0" smtClean="0">
                <a:solidFill>
                  <a:schemeClr val="dk1"/>
                </a:solidFill>
                <a:latin typeface="Cabin"/>
                <a:ea typeface="Cabin"/>
                <a:cs typeface="Cabin"/>
                <a:sym typeface="Cabin"/>
              </a:rPr>
              <a:t>Create a screen-free eating zone</a:t>
            </a:r>
          </a:p>
          <a:p>
            <a:pPr marL="171450" marR="0" lvl="0" indent="-171450" algn="l" defTabSz="914400" rtl="0" eaLnBrk="1" fontAlgn="auto" latinLnBrk="0" hangingPunct="1">
              <a:lnSpc>
                <a:spcPct val="100000"/>
              </a:lnSpc>
              <a:spcBef>
                <a:spcPts val="0"/>
              </a:spcBef>
              <a:spcAft>
                <a:spcPts val="0"/>
              </a:spcAft>
              <a:buClr>
                <a:srgbClr val="000000"/>
              </a:buClr>
              <a:buSzPts val="1100"/>
              <a:tabLst/>
              <a:defRPr/>
            </a:pPr>
            <a:r>
              <a:rPr lang="en-US" sz="1100" b="1" dirty="0" smtClean="0">
                <a:solidFill>
                  <a:schemeClr val="dk1"/>
                </a:solidFill>
                <a:latin typeface="Cabin"/>
                <a:ea typeface="Cabin"/>
                <a:cs typeface="Cabin"/>
                <a:sym typeface="Cabin"/>
              </a:rPr>
              <a:t>Keep your focus on foods that make you feel your best</a:t>
            </a:r>
          </a:p>
          <a:p>
            <a:pPr marL="171450" marR="0" lvl="0" indent="-171450" algn="l" defTabSz="914400" rtl="0" eaLnBrk="1" fontAlgn="auto" latinLnBrk="0" hangingPunct="1">
              <a:lnSpc>
                <a:spcPct val="100000"/>
              </a:lnSpc>
              <a:spcBef>
                <a:spcPts val="0"/>
              </a:spcBef>
              <a:spcAft>
                <a:spcPts val="0"/>
              </a:spcAft>
              <a:buClr>
                <a:srgbClr val="000000"/>
              </a:buClr>
              <a:buSzPts val="1100"/>
              <a:tabLst/>
              <a:defRPr/>
            </a:pPr>
            <a:r>
              <a:rPr lang="en-US" sz="1100" b="1" dirty="0" smtClean="0">
                <a:solidFill>
                  <a:schemeClr val="dk1"/>
                </a:solidFill>
                <a:latin typeface="Cabin"/>
                <a:ea typeface="Cabin"/>
                <a:cs typeface="Cabin"/>
                <a:sym typeface="Cabin"/>
              </a:rPr>
              <a:t>Trust yourself to indulge occasionally and enjoy!</a:t>
            </a:r>
            <a:endParaRPr lang="en-US" sz="1100" b="1" dirty="0" smtClean="0">
              <a:latin typeface="Cabin"/>
              <a:ea typeface="Cabin"/>
              <a:cs typeface="Cabin"/>
              <a:sym typeface="Cabin"/>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3"/>
        <p:cNvGrpSpPr/>
        <p:nvPr/>
      </p:nvGrpSpPr>
      <p:grpSpPr>
        <a:xfrm>
          <a:off x="0" y="0"/>
          <a:ext cx="0" cy="0"/>
          <a:chOff x="0" y="0"/>
          <a:chExt cx="0" cy="0"/>
        </a:xfrm>
      </p:grpSpPr>
      <p:sp>
        <p:nvSpPr>
          <p:cNvPr id="174" name="Google Shape;174;g42692322b4_0_0:notes"/>
          <p:cNvSpPr>
            <a:spLocks noGrp="1" noRot="1" noChangeAspect="1"/>
          </p:cNvSpPr>
          <p:nvPr>
            <p:ph type="sldImg" idx="2"/>
          </p:nvPr>
        </p:nvSpPr>
        <p:spPr>
          <a:xfrm>
            <a:off x="1211263" y="685800"/>
            <a:ext cx="443706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75" name="Google Shape;175;g42692322b4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marR="0" lvl="0" indent="0" algn="l" defTabSz="914400" rtl="0" eaLnBrk="1" fontAlgn="auto" latinLnBrk="0" hangingPunct="1">
              <a:lnSpc>
                <a:spcPct val="100000"/>
              </a:lnSpc>
              <a:spcBef>
                <a:spcPts val="0"/>
              </a:spcBef>
              <a:spcAft>
                <a:spcPts val="0"/>
              </a:spcAft>
              <a:buClr>
                <a:srgbClr val="000000"/>
              </a:buClr>
              <a:buSzPts val="1100"/>
              <a:buFont typeface="Arial"/>
              <a:buNone/>
              <a:tabLst/>
              <a:defRPr/>
            </a:pPr>
            <a:r>
              <a:rPr lang="en-US" sz="1100" dirty="0" smtClean="0">
                <a:solidFill>
                  <a:schemeClr val="dk1"/>
                </a:solidFill>
                <a:latin typeface="Cabin"/>
                <a:ea typeface="Cabin"/>
                <a:cs typeface="Cabin"/>
                <a:sym typeface="Cabin"/>
              </a:rPr>
              <a:t>At some point today, you will most likely walk. The very fact that walking— or whatever form of ambulation you use to get around—is so central to our lives makes it a ready focus for mindful, meditative attention.</a:t>
            </a:r>
            <a:endParaRPr lang="en-US" dirty="0" smtClean="0"/>
          </a:p>
          <a:p>
            <a:pPr marL="0" marR="0" lvl="0" indent="0" algn="l" defTabSz="914400" rtl="0" eaLnBrk="1" fontAlgn="auto" latinLnBrk="0" hangingPunct="1">
              <a:lnSpc>
                <a:spcPct val="100000"/>
              </a:lnSpc>
              <a:spcBef>
                <a:spcPts val="0"/>
              </a:spcBef>
              <a:spcAft>
                <a:spcPts val="0"/>
              </a:spcAft>
              <a:buClr>
                <a:srgbClr val="000000"/>
              </a:buClr>
              <a:buSzPts val="1100"/>
              <a:buFont typeface="Arial"/>
              <a:buNone/>
              <a:tabLst/>
              <a:defRPr/>
            </a:pPr>
            <a:r>
              <a:rPr lang="en-US" sz="1100" dirty="0" smtClean="0">
                <a:solidFill>
                  <a:schemeClr val="dk1"/>
                </a:solidFill>
                <a:latin typeface="Cabin"/>
                <a:ea typeface="Cabin"/>
                <a:cs typeface="Cabin"/>
                <a:sym typeface="Cabin"/>
              </a:rPr>
              <a:t>Here’s a simple set of instructions for one form of walking meditation.  It’s close to how you might walk in everyday life and can be adapted for walking on the street—just as long as you remember to pay attention to street lights, other people, and not looking like a zombie.</a:t>
            </a:r>
          </a:p>
          <a:p>
            <a:pPr marL="0" marR="0" lvl="0" indent="0" algn="l" defTabSz="914400" rtl="0" eaLnBrk="1" fontAlgn="auto" latinLnBrk="0" hangingPunct="1">
              <a:lnSpc>
                <a:spcPct val="100000"/>
              </a:lnSpc>
              <a:spcBef>
                <a:spcPts val="0"/>
              </a:spcBef>
              <a:spcAft>
                <a:spcPts val="0"/>
              </a:spcAft>
              <a:buClr>
                <a:srgbClr val="000000"/>
              </a:buClr>
              <a:buSzPts val="1100"/>
              <a:buFont typeface="Arial"/>
              <a:buNone/>
              <a:tabLst/>
              <a:defRPr/>
            </a:pPr>
            <a:r>
              <a:rPr lang="en-US" sz="1100" dirty="0" smtClean="0">
                <a:solidFill>
                  <a:schemeClr val="dk1"/>
                </a:solidFill>
                <a:latin typeface="Cabin"/>
                <a:ea typeface="Cabin"/>
                <a:cs typeface="Cabin"/>
                <a:sym typeface="Cabin"/>
              </a:rPr>
              <a:t>RC to demonstrate: </a:t>
            </a:r>
          </a:p>
          <a:p>
            <a:pPr rtl="0" fontAlgn="t"/>
            <a:r>
              <a:rPr lang="en-US" sz="1100" b="1" i="0" u="none" strike="noStrike" cap="none" dirty="0" smtClean="0">
                <a:solidFill>
                  <a:srgbClr val="000000"/>
                </a:solidFill>
                <a:effectLst/>
                <a:latin typeface="Arial"/>
                <a:ea typeface="Arial"/>
                <a:cs typeface="Arial"/>
                <a:sym typeface="Arial"/>
              </a:rPr>
              <a:t>Stand tall with your back straight but not stiff.</a:t>
            </a:r>
            <a:endParaRPr lang="en-US" sz="1100" b="0" i="0" u="none" strike="noStrike" dirty="0" smtClean="0">
              <a:effectLst/>
              <a:latin typeface="Arial"/>
            </a:endParaRPr>
          </a:p>
          <a:p>
            <a:pPr rtl="0" fontAlgn="t"/>
            <a:r>
              <a:rPr lang="en-US" sz="1100" b="1" i="0" u="none" strike="noStrike" cap="none" dirty="0" smtClean="0">
                <a:solidFill>
                  <a:srgbClr val="000000"/>
                </a:solidFill>
                <a:effectLst/>
                <a:latin typeface="Arial"/>
                <a:ea typeface="Arial"/>
                <a:cs typeface="Arial"/>
                <a:sym typeface="Arial"/>
              </a:rPr>
              <a:t>Drop</a:t>
            </a:r>
            <a:r>
              <a:rPr lang="en-US" sz="1100" b="1" i="0" u="none" strike="noStrike" cap="none" baseline="0" dirty="0" smtClean="0">
                <a:solidFill>
                  <a:srgbClr val="000000"/>
                </a:solidFill>
                <a:effectLst/>
                <a:latin typeface="Arial"/>
                <a:ea typeface="Arial"/>
                <a:cs typeface="Arial"/>
                <a:sym typeface="Arial"/>
              </a:rPr>
              <a:t> </a:t>
            </a:r>
            <a:r>
              <a:rPr lang="en-US" sz="1100" b="1" i="0" u="none" strike="noStrike" cap="none" dirty="0" smtClean="0">
                <a:solidFill>
                  <a:srgbClr val="000000"/>
                </a:solidFill>
                <a:effectLst/>
                <a:latin typeface="Arial"/>
                <a:ea typeface="Arial"/>
                <a:cs typeface="Arial"/>
                <a:sym typeface="Arial"/>
              </a:rPr>
              <a:t>your gaze slightly.</a:t>
            </a:r>
            <a:endParaRPr lang="en-US" sz="1100" b="0" i="0" u="none" strike="noStrike" dirty="0" smtClean="0">
              <a:effectLst/>
              <a:latin typeface="Arial"/>
            </a:endParaRPr>
          </a:p>
          <a:p>
            <a:pPr rtl="0" fontAlgn="t"/>
            <a:r>
              <a:rPr lang="en-US" sz="1100" b="1" i="0" u="none" strike="noStrike" cap="none" dirty="0" smtClean="0">
                <a:solidFill>
                  <a:srgbClr val="000000"/>
                </a:solidFill>
                <a:effectLst/>
                <a:latin typeface="Arial"/>
                <a:ea typeface="Arial"/>
                <a:cs typeface="Arial"/>
                <a:sym typeface="Arial"/>
              </a:rPr>
              <a:t>Step out with your left foot. Feel it swing, feel the heel hit the ground, now the ball, now the toes.</a:t>
            </a:r>
            <a:endParaRPr lang="en-US" sz="1100" b="0" i="0" u="none" strike="noStrike" dirty="0" smtClean="0">
              <a:effectLst/>
              <a:latin typeface="Arial"/>
            </a:endParaRPr>
          </a:p>
          <a:p>
            <a:pPr rtl="0" fontAlgn="t"/>
            <a:r>
              <a:rPr lang="en-US" sz="1100" b="1" i="0" u="none" strike="noStrike" cap="none" dirty="0" smtClean="0">
                <a:solidFill>
                  <a:srgbClr val="000000"/>
                </a:solidFill>
                <a:effectLst/>
                <a:latin typeface="Arial"/>
                <a:ea typeface="Arial"/>
                <a:cs typeface="Arial"/>
                <a:sym typeface="Arial"/>
              </a:rPr>
              <a:t>Feel the same as the right foot comes forward.</a:t>
            </a:r>
            <a:endParaRPr lang="en-US" sz="1100" b="0" i="0" u="none" strike="noStrike" dirty="0" smtClean="0">
              <a:effectLst/>
              <a:latin typeface="Arial"/>
            </a:endParaRPr>
          </a:p>
          <a:p>
            <a:pPr rtl="0" fontAlgn="t"/>
            <a:r>
              <a:rPr lang="en-US" sz="1100" b="1" i="0" u="none" strike="noStrike" cap="none" dirty="0" smtClean="0">
                <a:solidFill>
                  <a:srgbClr val="000000"/>
                </a:solidFill>
                <a:effectLst/>
                <a:latin typeface="Arial"/>
                <a:ea typeface="Arial"/>
                <a:cs typeface="Arial"/>
                <a:sym typeface="Arial"/>
              </a:rPr>
              <a:t>Walk at a steady pace, slightly slower than in daily life. </a:t>
            </a:r>
            <a:endParaRPr lang="en-US" sz="1100" b="0" i="0" u="none" strike="noStrike" dirty="0" smtClean="0">
              <a:effectLst/>
              <a:latin typeface="Arial"/>
            </a:endParaRPr>
          </a:p>
          <a:p>
            <a:pPr marL="0" marR="0" lvl="0" indent="0" algn="l" defTabSz="914400" rtl="0" eaLnBrk="1" fontAlgn="auto" latinLnBrk="0" hangingPunct="1">
              <a:lnSpc>
                <a:spcPct val="100000"/>
              </a:lnSpc>
              <a:spcBef>
                <a:spcPts val="0"/>
              </a:spcBef>
              <a:spcAft>
                <a:spcPts val="0"/>
              </a:spcAft>
              <a:buClr>
                <a:srgbClr val="000000"/>
              </a:buClr>
              <a:buSzPts val="1100"/>
              <a:buFont typeface="Arial"/>
              <a:buNone/>
              <a:tabLst/>
              <a:defRPr/>
            </a:pPr>
            <a:endParaRPr lang="en-US" sz="1100" dirty="0" smtClean="0">
              <a:solidFill>
                <a:schemeClr val="dk1"/>
              </a:solidFill>
              <a:latin typeface="Cabin"/>
              <a:ea typeface="Cabin"/>
              <a:cs typeface="Cabin"/>
              <a:sym typeface="Cabin"/>
            </a:endParaRPr>
          </a:p>
          <a:p>
            <a:pPr marL="0" lvl="0" indent="0" algn="l" rtl="0">
              <a:spcBef>
                <a:spcPts val="0"/>
              </a:spcBef>
              <a:spcAft>
                <a:spcPts val="0"/>
              </a:spcAft>
              <a:buNone/>
            </a:pPr>
            <a:endParaRPr dirty="0"/>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1"/>
        <p:cNvGrpSpPr/>
        <p:nvPr/>
      </p:nvGrpSpPr>
      <p:grpSpPr>
        <a:xfrm>
          <a:off x="0" y="0"/>
          <a:ext cx="0" cy="0"/>
          <a:chOff x="0" y="0"/>
          <a:chExt cx="0" cy="0"/>
        </a:xfrm>
      </p:grpSpPr>
      <p:sp>
        <p:nvSpPr>
          <p:cNvPr id="202" name="Google Shape;202;g3da89289b5_0_12:notes"/>
          <p:cNvSpPr>
            <a:spLocks noGrp="1" noRot="1" noChangeAspect="1"/>
          </p:cNvSpPr>
          <p:nvPr>
            <p:ph type="sldImg" idx="2"/>
          </p:nvPr>
        </p:nvSpPr>
        <p:spPr>
          <a:xfrm>
            <a:off x="1211263" y="685800"/>
            <a:ext cx="443706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03" name="Google Shape;203;g3da89289b5_0_1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marR="0" lvl="0" indent="0" algn="l" defTabSz="914400" rtl="0" eaLnBrk="1" fontAlgn="auto" latinLnBrk="0" hangingPunct="1">
              <a:lnSpc>
                <a:spcPct val="115000"/>
              </a:lnSpc>
              <a:spcBef>
                <a:spcPts val="1000"/>
              </a:spcBef>
              <a:spcAft>
                <a:spcPts val="0"/>
              </a:spcAft>
              <a:buClr>
                <a:schemeClr val="dk1"/>
              </a:buClr>
              <a:buSzPts val="1100"/>
              <a:buFont typeface="Arial"/>
              <a:buNone/>
              <a:tabLst/>
              <a:defRPr/>
            </a:pPr>
            <a:r>
              <a:rPr lang="en-US" sz="2000" dirty="0" smtClean="0"/>
              <a:t>We are taught that the more effort we put in, the more we will get out of life. This isn’t always true. Take falling asleep for example. You can prepare in the right way, put yourself in the right position,</a:t>
            </a:r>
            <a:r>
              <a:rPr lang="en-US" sz="2000" baseline="0" dirty="0" smtClean="0"/>
              <a:t> and get yourself comfortable, but after that, well, you can’t force it to happen. In fact, it works exactly the other way around. The harder you try, the less sleepy you become. It’s only when we stop trying that we finally let go and drift off. Before we know it, we are waking up the next morning. </a:t>
            </a:r>
            <a:endParaRPr lang="en-US" sz="2000" dirty="0" smtClean="0"/>
          </a:p>
          <a:p>
            <a:pPr marL="0" lvl="0" indent="0" algn="l" rtl="0">
              <a:lnSpc>
                <a:spcPct val="115000"/>
              </a:lnSpc>
              <a:spcBef>
                <a:spcPts val="1000"/>
              </a:spcBef>
              <a:spcAft>
                <a:spcPts val="0"/>
              </a:spcAft>
              <a:buClr>
                <a:schemeClr val="dk1"/>
              </a:buClr>
              <a:buSzPts val="1100"/>
              <a:buFont typeface="Arial"/>
              <a:buNone/>
            </a:pPr>
            <a:endParaRPr sz="2000" dirty="0">
              <a:solidFill>
                <a:schemeClr val="dk1"/>
              </a:solidFill>
            </a:endParaRPr>
          </a:p>
          <a:p>
            <a:pPr marL="0" lvl="0" indent="0" algn="l" rtl="0">
              <a:lnSpc>
                <a:spcPct val="115000"/>
              </a:lnSpc>
              <a:spcBef>
                <a:spcPts val="1000"/>
              </a:spcBef>
              <a:spcAft>
                <a:spcPts val="0"/>
              </a:spcAft>
              <a:buClr>
                <a:schemeClr val="dk1"/>
              </a:buClr>
              <a:buSzPts val="1100"/>
              <a:buFont typeface="Arial"/>
              <a:buNone/>
            </a:pPr>
            <a:endParaRPr sz="2000" dirty="0">
              <a:solidFill>
                <a:schemeClr val="dk1"/>
              </a:solidFill>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0"/>
        <p:cNvGrpSpPr/>
        <p:nvPr/>
      </p:nvGrpSpPr>
      <p:grpSpPr>
        <a:xfrm>
          <a:off x="0" y="0"/>
          <a:ext cx="0" cy="0"/>
          <a:chOff x="0" y="0"/>
          <a:chExt cx="0" cy="0"/>
        </a:xfrm>
      </p:grpSpPr>
      <p:sp>
        <p:nvSpPr>
          <p:cNvPr id="231" name="Google Shape;231;g40dba428af_0_69:notes"/>
          <p:cNvSpPr>
            <a:spLocks noGrp="1" noRot="1" noChangeAspect="1"/>
          </p:cNvSpPr>
          <p:nvPr>
            <p:ph type="sldImg" idx="2"/>
          </p:nvPr>
        </p:nvSpPr>
        <p:spPr>
          <a:xfrm>
            <a:off x="1211263" y="685800"/>
            <a:ext cx="443706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32" name="Google Shape;232;g40dba428af_0_6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1100" b="1" dirty="0" smtClean="0">
                <a:solidFill>
                  <a:schemeClr val="dk1"/>
                </a:solidFill>
                <a:latin typeface="Cabin"/>
                <a:ea typeface="Cabin"/>
                <a:cs typeface="Cabin"/>
                <a:sym typeface="Cabin"/>
              </a:rPr>
              <a:t>The</a:t>
            </a:r>
            <a:r>
              <a:rPr lang="en" sz="1100" b="1" baseline="0" dirty="0" smtClean="0">
                <a:solidFill>
                  <a:schemeClr val="dk1"/>
                </a:solidFill>
                <a:latin typeface="Cabin"/>
                <a:ea typeface="Cabin"/>
                <a:cs typeface="Cabin"/>
                <a:sym typeface="Cabin"/>
              </a:rPr>
              <a:t> following three </a:t>
            </a:r>
            <a:r>
              <a:rPr lang="en" sz="1100" b="1" dirty="0" smtClean="0">
                <a:solidFill>
                  <a:schemeClr val="dk1"/>
                </a:solidFill>
                <a:latin typeface="Cabin"/>
                <a:ea typeface="Cabin"/>
                <a:cs typeface="Cabin"/>
                <a:sym typeface="Cabin"/>
              </a:rPr>
              <a:t>apps are free (but do contain in-app purchases) and receive high ratings. Here are some suggestions to get you started that are available on iTunes and Google Play</a:t>
            </a:r>
          </a:p>
          <a:p>
            <a:pPr marL="0" lvl="0" indent="0" algn="l" rtl="0">
              <a:spcBef>
                <a:spcPts val="0"/>
              </a:spcBef>
              <a:spcAft>
                <a:spcPts val="0"/>
              </a:spcAft>
              <a:buNone/>
            </a:pPr>
            <a:endParaRPr lang="en" sz="1100" b="1" dirty="0" smtClean="0">
              <a:solidFill>
                <a:schemeClr val="dk1"/>
              </a:solidFill>
              <a:latin typeface="Cabin"/>
              <a:ea typeface="Cabin"/>
              <a:cs typeface="Cabin"/>
              <a:sym typeface="Cabin"/>
            </a:endParaRPr>
          </a:p>
          <a:p>
            <a:pPr marL="0" lvl="0" indent="0" algn="l" rtl="0">
              <a:spcBef>
                <a:spcPts val="0"/>
              </a:spcBef>
              <a:spcAft>
                <a:spcPts val="0"/>
              </a:spcAft>
              <a:buNone/>
            </a:pPr>
            <a:endParaRPr dirty="0"/>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457200" marR="0" lvl="0" indent="-298450" algn="l" defTabSz="914400" rtl="0" eaLnBrk="1" fontAlgn="auto" latinLnBrk="0" hangingPunct="1">
              <a:lnSpc>
                <a:spcPct val="100000"/>
              </a:lnSpc>
              <a:spcBef>
                <a:spcPts val="0"/>
              </a:spcBef>
              <a:spcAft>
                <a:spcPts val="0"/>
              </a:spcAft>
              <a:buClr>
                <a:srgbClr val="000000"/>
              </a:buClr>
              <a:buSzPts val="1100"/>
              <a:buFont typeface="Arial"/>
              <a:buChar char="●"/>
              <a:tabLst/>
              <a:defRPr/>
            </a:pPr>
            <a:r>
              <a:rPr lang="en-US" sz="1100" b="1" dirty="0" smtClean="0">
                <a:solidFill>
                  <a:schemeClr val="dk1"/>
                </a:solidFill>
              </a:rPr>
              <a:t>Headspace</a:t>
            </a:r>
            <a:r>
              <a:rPr lang="en-US" sz="1100" dirty="0" smtClean="0">
                <a:solidFill>
                  <a:schemeClr val="dk1"/>
                </a:solidFill>
              </a:rPr>
              <a:t> – this app makes mindfulness and meditation simple. You can start with the basic series for fundamentals.  This app literally starts with just a few minutes.</a:t>
            </a:r>
          </a:p>
          <a:p>
            <a:endParaRPr lang="en-US" dirty="0"/>
          </a:p>
        </p:txBody>
      </p:sp>
    </p:spTree>
    <p:extLst>
      <p:ext uri="{BB962C8B-B14F-4D97-AF65-F5344CB8AC3E}">
        <p14:creationId xmlns:p14="http://schemas.microsoft.com/office/powerpoint/2010/main" val="2331328662"/>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457200" marR="0" lvl="0" indent="-298450" algn="l" defTabSz="914400" rtl="0" eaLnBrk="1" fontAlgn="auto" latinLnBrk="0" hangingPunct="1">
              <a:lnSpc>
                <a:spcPct val="100000"/>
              </a:lnSpc>
              <a:spcBef>
                <a:spcPts val="0"/>
              </a:spcBef>
              <a:spcAft>
                <a:spcPts val="0"/>
              </a:spcAft>
              <a:buClr>
                <a:srgbClr val="000000"/>
              </a:buClr>
              <a:buSzPts val="1100"/>
              <a:buFont typeface="Arial"/>
              <a:buChar char="●"/>
              <a:tabLst/>
              <a:defRPr/>
            </a:pPr>
            <a:r>
              <a:rPr lang="en-US" sz="1100" b="1" dirty="0" smtClean="0">
                <a:solidFill>
                  <a:schemeClr val="dk1"/>
                </a:solidFill>
              </a:rPr>
              <a:t>Calm</a:t>
            </a:r>
            <a:r>
              <a:rPr lang="en-US" sz="1100" dirty="0" smtClean="0">
                <a:solidFill>
                  <a:schemeClr val="dk1"/>
                </a:solidFill>
              </a:rPr>
              <a:t> – this app supports a wide array of mindful practices. Session vary in length from 3 to 25 minutes and can benefit beginners or intermediate/advanced users.</a:t>
            </a:r>
          </a:p>
          <a:p>
            <a:endParaRPr lang="en-US" dirty="0"/>
          </a:p>
        </p:txBody>
      </p:sp>
    </p:spTree>
    <p:extLst>
      <p:ext uri="{BB962C8B-B14F-4D97-AF65-F5344CB8AC3E}">
        <p14:creationId xmlns:p14="http://schemas.microsoft.com/office/powerpoint/2010/main" val="3399344308"/>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457200" marR="0" lvl="0" indent="-298450" algn="l" defTabSz="914400" rtl="0" eaLnBrk="1" fontAlgn="auto" latinLnBrk="0" hangingPunct="1">
              <a:lnSpc>
                <a:spcPct val="100000"/>
              </a:lnSpc>
              <a:spcBef>
                <a:spcPts val="0"/>
              </a:spcBef>
              <a:spcAft>
                <a:spcPts val="0"/>
              </a:spcAft>
              <a:buClr>
                <a:srgbClr val="000000"/>
              </a:buClr>
              <a:buSzPts val="1100"/>
              <a:buFont typeface="Arial"/>
              <a:buChar char="●"/>
              <a:tabLst/>
              <a:defRPr/>
            </a:pPr>
            <a:r>
              <a:rPr lang="en-US" sz="1100" b="1" dirty="0" err="1" smtClean="0">
                <a:solidFill>
                  <a:schemeClr val="dk1"/>
                </a:solidFill>
              </a:rPr>
              <a:t>MyStrength</a:t>
            </a:r>
            <a:r>
              <a:rPr lang="en-US" sz="1100" dirty="0" smtClean="0">
                <a:solidFill>
                  <a:schemeClr val="dk1"/>
                </a:solidFill>
              </a:rPr>
              <a:t> - this set of electronic tools supports members dealing with chronic pain, depression, substance abuse, stress, and anxiety. Free membership is provided to Anthem health plan enrollees through their Employee Assistance Program. </a:t>
            </a:r>
          </a:p>
          <a:p>
            <a:endParaRPr lang="en-US" dirty="0"/>
          </a:p>
        </p:txBody>
      </p:sp>
    </p:spTree>
    <p:extLst>
      <p:ext uri="{BB962C8B-B14F-4D97-AF65-F5344CB8AC3E}">
        <p14:creationId xmlns:p14="http://schemas.microsoft.com/office/powerpoint/2010/main" val="920986874"/>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5"/>
        <p:cNvGrpSpPr/>
        <p:nvPr/>
      </p:nvGrpSpPr>
      <p:grpSpPr>
        <a:xfrm>
          <a:off x="0" y="0"/>
          <a:ext cx="0" cy="0"/>
          <a:chOff x="0" y="0"/>
          <a:chExt cx="0" cy="0"/>
        </a:xfrm>
      </p:grpSpPr>
      <p:sp>
        <p:nvSpPr>
          <p:cNvPr id="256" name="Google Shape;256;g3da89289b5_0_55:notes"/>
          <p:cNvSpPr>
            <a:spLocks noGrp="1" noRot="1" noChangeAspect="1"/>
          </p:cNvSpPr>
          <p:nvPr>
            <p:ph type="sldImg" idx="2"/>
          </p:nvPr>
        </p:nvSpPr>
        <p:spPr>
          <a:xfrm>
            <a:off x="1211263" y="685800"/>
            <a:ext cx="443706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57" name="Google Shape;257;g3da89289b5_0_5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457200" lvl="0" indent="0" algn="l" rtl="0">
              <a:lnSpc>
                <a:spcPct val="115000"/>
              </a:lnSpc>
              <a:spcBef>
                <a:spcPts val="0"/>
              </a:spcBef>
              <a:spcAft>
                <a:spcPts val="0"/>
              </a:spcAft>
              <a:buNone/>
            </a:pPr>
            <a:r>
              <a:rPr lang="en-US" sz="1100" dirty="0" smtClean="0">
                <a:solidFill>
                  <a:srgbClr val="FFFFFF"/>
                </a:solidFill>
                <a:latin typeface="Cabin"/>
                <a:ea typeface="Cabin"/>
                <a:cs typeface="Cabin"/>
                <a:sym typeface="Cabin"/>
              </a:rPr>
              <a:t>Turn to the</a:t>
            </a:r>
            <a:r>
              <a:rPr lang="en-US" sz="1100" baseline="0" dirty="0" smtClean="0">
                <a:solidFill>
                  <a:srgbClr val="FFFFFF"/>
                </a:solidFill>
                <a:latin typeface="Cabin"/>
                <a:ea typeface="Cabin"/>
                <a:cs typeface="Cabin"/>
                <a:sym typeface="Cabin"/>
              </a:rPr>
              <a:t> inside back cover of your booklet…</a:t>
            </a:r>
          </a:p>
          <a:p>
            <a:pPr marL="457200" lvl="0" indent="0" algn="l" rtl="0">
              <a:lnSpc>
                <a:spcPct val="115000"/>
              </a:lnSpc>
              <a:spcBef>
                <a:spcPts val="0"/>
              </a:spcBef>
              <a:spcAft>
                <a:spcPts val="0"/>
              </a:spcAft>
              <a:buNone/>
            </a:pPr>
            <a:r>
              <a:rPr lang="en-US" sz="1100" dirty="0" smtClean="0">
                <a:solidFill>
                  <a:srgbClr val="FFFFFF"/>
                </a:solidFill>
                <a:latin typeface="Cabin"/>
                <a:ea typeface="Cabin"/>
                <a:cs typeface="Cabin"/>
                <a:sym typeface="Cabin"/>
              </a:rPr>
              <a:t>Take a breath and place your finger on the arrow. </a:t>
            </a:r>
          </a:p>
          <a:p>
            <a:pPr marL="457200" lvl="0" indent="0" algn="l" rtl="0">
              <a:lnSpc>
                <a:spcPct val="115000"/>
              </a:lnSpc>
              <a:spcBef>
                <a:spcPts val="0"/>
              </a:spcBef>
              <a:spcAft>
                <a:spcPts val="0"/>
              </a:spcAft>
              <a:buNone/>
            </a:pPr>
            <a:r>
              <a:rPr lang="en-US" sz="1100" dirty="0" smtClean="0">
                <a:solidFill>
                  <a:srgbClr val="FFFFFF"/>
                </a:solidFill>
                <a:latin typeface="Cabin"/>
                <a:ea typeface="Cabin"/>
                <a:cs typeface="Cabin"/>
                <a:sym typeface="Cabin"/>
              </a:rPr>
              <a:t>Trace the pattern and clear your mind of extra thoughts. When you reach the center, take a few deep breaths and see how you feel. Trace your path back out and pause again to breathe.</a:t>
            </a:r>
            <a:endParaRPr lang="en-US" sz="1100" dirty="0" smtClean="0">
              <a:solidFill>
                <a:schemeClr val="dk1"/>
              </a:solidFill>
              <a:latin typeface="Cabin"/>
              <a:ea typeface="Cabin"/>
              <a:cs typeface="Cabin"/>
              <a:sym typeface="Cabin"/>
            </a:endParaRPr>
          </a:p>
          <a:p>
            <a:pPr marL="0" lvl="0" indent="0" algn="l" rtl="0">
              <a:spcBef>
                <a:spcPts val="0"/>
              </a:spcBef>
              <a:spcAft>
                <a:spcPts val="0"/>
              </a:spcAft>
              <a:buNone/>
            </a:pPr>
            <a:endParaRPr dirty="0"/>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63"/>
        <p:cNvGrpSpPr/>
        <p:nvPr/>
      </p:nvGrpSpPr>
      <p:grpSpPr>
        <a:xfrm>
          <a:off x="0" y="0"/>
          <a:ext cx="0" cy="0"/>
          <a:chOff x="0" y="0"/>
          <a:chExt cx="0" cy="0"/>
        </a:xfrm>
      </p:grpSpPr>
      <p:sp>
        <p:nvSpPr>
          <p:cNvPr id="264" name="Google Shape;264;g40dba428af_0_82:notes"/>
          <p:cNvSpPr>
            <a:spLocks noGrp="1" noRot="1" noChangeAspect="1"/>
          </p:cNvSpPr>
          <p:nvPr>
            <p:ph type="sldImg" idx="2"/>
          </p:nvPr>
        </p:nvSpPr>
        <p:spPr>
          <a:xfrm>
            <a:off x="1211263" y="685800"/>
            <a:ext cx="4437062"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65" name="Google Shape;265;g40dba428af_0_8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p:spTree>
      <p:nvGrpSpPr>
        <p:cNvPr id="1" name="Shape 9"/>
        <p:cNvGrpSpPr/>
        <p:nvPr/>
      </p:nvGrpSpPr>
      <p:grpSpPr>
        <a:xfrm>
          <a:off x="0" y="0"/>
          <a:ext cx="0" cy="0"/>
          <a:chOff x="0" y="0"/>
          <a:chExt cx="0" cy="0"/>
        </a:xfrm>
      </p:grpSpPr>
      <p:sp>
        <p:nvSpPr>
          <p:cNvPr id="10" name="Google Shape;10;p2"/>
          <p:cNvSpPr txBox="1">
            <a:spLocks noGrp="1"/>
          </p:cNvSpPr>
          <p:nvPr>
            <p:ph type="ctrTitle"/>
          </p:nvPr>
        </p:nvSpPr>
        <p:spPr>
          <a:xfrm>
            <a:off x="342879" y="1125136"/>
            <a:ext cx="9372776" cy="3101727"/>
          </a:xfrm>
          <a:prstGeom prst="rect">
            <a:avLst/>
          </a:prstGeom>
        </p:spPr>
        <p:txBody>
          <a:bodyPr spcFirstLastPara="1" wrap="square" lIns="132400" tIns="132400" rIns="132400" bIns="132400" anchor="b" anchorCtr="0"/>
          <a:lstStyle>
            <a:lvl1pPr lvl="0" algn="ctr">
              <a:spcBef>
                <a:spcPts val="0"/>
              </a:spcBef>
              <a:spcAft>
                <a:spcPts val="0"/>
              </a:spcAft>
              <a:buSzPts val="7600"/>
              <a:buNone/>
              <a:defRPr sz="7600"/>
            </a:lvl1pPr>
            <a:lvl2pPr lvl="1" algn="ctr">
              <a:spcBef>
                <a:spcPts val="0"/>
              </a:spcBef>
              <a:spcAft>
                <a:spcPts val="0"/>
              </a:spcAft>
              <a:buSzPts val="7600"/>
              <a:buNone/>
              <a:defRPr sz="7600"/>
            </a:lvl2pPr>
            <a:lvl3pPr lvl="2" algn="ctr">
              <a:spcBef>
                <a:spcPts val="0"/>
              </a:spcBef>
              <a:spcAft>
                <a:spcPts val="0"/>
              </a:spcAft>
              <a:buSzPts val="7600"/>
              <a:buNone/>
              <a:defRPr sz="7600"/>
            </a:lvl3pPr>
            <a:lvl4pPr lvl="3" algn="ctr">
              <a:spcBef>
                <a:spcPts val="0"/>
              </a:spcBef>
              <a:spcAft>
                <a:spcPts val="0"/>
              </a:spcAft>
              <a:buSzPts val="7600"/>
              <a:buNone/>
              <a:defRPr sz="7600"/>
            </a:lvl4pPr>
            <a:lvl5pPr lvl="4" algn="ctr">
              <a:spcBef>
                <a:spcPts val="0"/>
              </a:spcBef>
              <a:spcAft>
                <a:spcPts val="0"/>
              </a:spcAft>
              <a:buSzPts val="7600"/>
              <a:buNone/>
              <a:defRPr sz="7600"/>
            </a:lvl5pPr>
            <a:lvl6pPr lvl="5" algn="ctr">
              <a:spcBef>
                <a:spcPts val="0"/>
              </a:spcBef>
              <a:spcAft>
                <a:spcPts val="0"/>
              </a:spcAft>
              <a:buSzPts val="7600"/>
              <a:buNone/>
              <a:defRPr sz="7600"/>
            </a:lvl6pPr>
            <a:lvl7pPr lvl="6" algn="ctr">
              <a:spcBef>
                <a:spcPts val="0"/>
              </a:spcBef>
              <a:spcAft>
                <a:spcPts val="0"/>
              </a:spcAft>
              <a:buSzPts val="7600"/>
              <a:buNone/>
              <a:defRPr sz="7600"/>
            </a:lvl7pPr>
            <a:lvl8pPr lvl="7" algn="ctr">
              <a:spcBef>
                <a:spcPts val="0"/>
              </a:spcBef>
              <a:spcAft>
                <a:spcPts val="0"/>
              </a:spcAft>
              <a:buSzPts val="7600"/>
              <a:buNone/>
              <a:defRPr sz="7600"/>
            </a:lvl8pPr>
            <a:lvl9pPr lvl="8" algn="ctr">
              <a:spcBef>
                <a:spcPts val="0"/>
              </a:spcBef>
              <a:spcAft>
                <a:spcPts val="0"/>
              </a:spcAft>
              <a:buSzPts val="7600"/>
              <a:buNone/>
              <a:defRPr sz="7600"/>
            </a:lvl9pPr>
          </a:lstStyle>
          <a:p>
            <a:endParaRPr/>
          </a:p>
        </p:txBody>
      </p:sp>
      <p:sp>
        <p:nvSpPr>
          <p:cNvPr id="11" name="Google Shape;11;p2"/>
          <p:cNvSpPr txBox="1">
            <a:spLocks noGrp="1"/>
          </p:cNvSpPr>
          <p:nvPr>
            <p:ph type="subTitle" idx="1"/>
          </p:nvPr>
        </p:nvSpPr>
        <p:spPr>
          <a:xfrm>
            <a:off x="342870" y="4282678"/>
            <a:ext cx="9372776" cy="1197573"/>
          </a:xfrm>
          <a:prstGeom prst="rect">
            <a:avLst/>
          </a:prstGeom>
        </p:spPr>
        <p:txBody>
          <a:bodyPr spcFirstLastPara="1" wrap="square" lIns="132400" tIns="132400" rIns="132400" bIns="132400" anchor="t" anchorCtr="0"/>
          <a:lstStyle>
            <a:lvl1pPr lvl="0" algn="ctr">
              <a:lnSpc>
                <a:spcPct val="100000"/>
              </a:lnSpc>
              <a:spcBef>
                <a:spcPts val="0"/>
              </a:spcBef>
              <a:spcAft>
                <a:spcPts val="0"/>
              </a:spcAft>
              <a:buSzPts val="4100"/>
              <a:buNone/>
              <a:defRPr sz="4100"/>
            </a:lvl1pPr>
            <a:lvl2pPr lvl="1" algn="ctr">
              <a:lnSpc>
                <a:spcPct val="100000"/>
              </a:lnSpc>
              <a:spcBef>
                <a:spcPts val="0"/>
              </a:spcBef>
              <a:spcAft>
                <a:spcPts val="0"/>
              </a:spcAft>
              <a:buSzPts val="4100"/>
              <a:buNone/>
              <a:defRPr sz="4100"/>
            </a:lvl2pPr>
            <a:lvl3pPr lvl="2" algn="ctr">
              <a:lnSpc>
                <a:spcPct val="100000"/>
              </a:lnSpc>
              <a:spcBef>
                <a:spcPts val="0"/>
              </a:spcBef>
              <a:spcAft>
                <a:spcPts val="0"/>
              </a:spcAft>
              <a:buSzPts val="4100"/>
              <a:buNone/>
              <a:defRPr sz="4100"/>
            </a:lvl3pPr>
            <a:lvl4pPr lvl="3" algn="ctr">
              <a:lnSpc>
                <a:spcPct val="100000"/>
              </a:lnSpc>
              <a:spcBef>
                <a:spcPts val="0"/>
              </a:spcBef>
              <a:spcAft>
                <a:spcPts val="0"/>
              </a:spcAft>
              <a:buSzPts val="4100"/>
              <a:buNone/>
              <a:defRPr sz="4100"/>
            </a:lvl4pPr>
            <a:lvl5pPr lvl="4" algn="ctr">
              <a:lnSpc>
                <a:spcPct val="100000"/>
              </a:lnSpc>
              <a:spcBef>
                <a:spcPts val="0"/>
              </a:spcBef>
              <a:spcAft>
                <a:spcPts val="0"/>
              </a:spcAft>
              <a:buSzPts val="4100"/>
              <a:buNone/>
              <a:defRPr sz="4100"/>
            </a:lvl5pPr>
            <a:lvl6pPr lvl="5" algn="ctr">
              <a:lnSpc>
                <a:spcPct val="100000"/>
              </a:lnSpc>
              <a:spcBef>
                <a:spcPts val="0"/>
              </a:spcBef>
              <a:spcAft>
                <a:spcPts val="0"/>
              </a:spcAft>
              <a:buSzPts val="4100"/>
              <a:buNone/>
              <a:defRPr sz="4100"/>
            </a:lvl6pPr>
            <a:lvl7pPr lvl="6" algn="ctr">
              <a:lnSpc>
                <a:spcPct val="100000"/>
              </a:lnSpc>
              <a:spcBef>
                <a:spcPts val="0"/>
              </a:spcBef>
              <a:spcAft>
                <a:spcPts val="0"/>
              </a:spcAft>
              <a:buSzPts val="4100"/>
              <a:buNone/>
              <a:defRPr sz="4100"/>
            </a:lvl7pPr>
            <a:lvl8pPr lvl="7" algn="ctr">
              <a:lnSpc>
                <a:spcPct val="100000"/>
              </a:lnSpc>
              <a:spcBef>
                <a:spcPts val="0"/>
              </a:spcBef>
              <a:spcAft>
                <a:spcPts val="0"/>
              </a:spcAft>
              <a:buSzPts val="4100"/>
              <a:buNone/>
              <a:defRPr sz="4100"/>
            </a:lvl8pPr>
            <a:lvl9pPr lvl="8" algn="ctr">
              <a:lnSpc>
                <a:spcPct val="100000"/>
              </a:lnSpc>
              <a:spcBef>
                <a:spcPts val="0"/>
              </a:spcBef>
              <a:spcAft>
                <a:spcPts val="0"/>
              </a:spcAft>
              <a:buSzPts val="4100"/>
              <a:buNone/>
              <a:defRPr sz="4100"/>
            </a:lvl9pPr>
          </a:lstStyle>
          <a:p>
            <a:endParaRPr/>
          </a:p>
        </p:txBody>
      </p:sp>
      <p:sp>
        <p:nvSpPr>
          <p:cNvPr id="12" name="Google Shape;12;p2"/>
          <p:cNvSpPr txBox="1">
            <a:spLocks noGrp="1"/>
          </p:cNvSpPr>
          <p:nvPr>
            <p:ph type="sldNum" idx="12"/>
          </p:nvPr>
        </p:nvSpPr>
        <p:spPr>
          <a:xfrm>
            <a:off x="9319703" y="7046639"/>
            <a:ext cx="603318" cy="594845"/>
          </a:xfrm>
          <a:prstGeom prst="rect">
            <a:avLst/>
          </a:prstGeom>
        </p:spPr>
        <p:txBody>
          <a:bodyPr spcFirstLastPara="1" wrap="square" lIns="132400" tIns="132400" rIns="132400" bIns="132400"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spTree>
      <p:nvGrpSpPr>
        <p:cNvPr id="1" name="Shape 13"/>
        <p:cNvGrpSpPr/>
        <p:nvPr/>
      </p:nvGrpSpPr>
      <p:grpSpPr>
        <a:xfrm>
          <a:off x="0" y="0"/>
          <a:ext cx="0" cy="0"/>
          <a:chOff x="0" y="0"/>
          <a:chExt cx="0" cy="0"/>
        </a:xfrm>
      </p:grpSpPr>
      <p:sp>
        <p:nvSpPr>
          <p:cNvPr id="14" name="Google Shape;14;p3"/>
          <p:cNvSpPr txBox="1">
            <a:spLocks noGrp="1"/>
          </p:cNvSpPr>
          <p:nvPr>
            <p:ph type="title"/>
          </p:nvPr>
        </p:nvSpPr>
        <p:spPr>
          <a:xfrm>
            <a:off x="342870" y="3250174"/>
            <a:ext cx="9372776" cy="1272450"/>
          </a:xfrm>
          <a:prstGeom prst="rect">
            <a:avLst/>
          </a:prstGeom>
        </p:spPr>
        <p:txBody>
          <a:bodyPr spcFirstLastPara="1" wrap="square" lIns="132400" tIns="132400" rIns="132400" bIns="132400" anchor="ctr" anchorCtr="0"/>
          <a:lstStyle>
            <a:lvl1pPr lvl="0" algn="ctr">
              <a:spcBef>
                <a:spcPts val="0"/>
              </a:spcBef>
              <a:spcAft>
                <a:spcPts val="0"/>
              </a:spcAft>
              <a:buSzPts val="5300"/>
              <a:buNone/>
              <a:defRPr sz="5300"/>
            </a:lvl1pPr>
            <a:lvl2pPr lvl="1" algn="ctr">
              <a:spcBef>
                <a:spcPts val="0"/>
              </a:spcBef>
              <a:spcAft>
                <a:spcPts val="0"/>
              </a:spcAft>
              <a:buSzPts val="5300"/>
              <a:buNone/>
              <a:defRPr sz="5300"/>
            </a:lvl2pPr>
            <a:lvl3pPr lvl="2" algn="ctr">
              <a:spcBef>
                <a:spcPts val="0"/>
              </a:spcBef>
              <a:spcAft>
                <a:spcPts val="0"/>
              </a:spcAft>
              <a:buSzPts val="5300"/>
              <a:buNone/>
              <a:defRPr sz="5300"/>
            </a:lvl3pPr>
            <a:lvl4pPr lvl="3" algn="ctr">
              <a:spcBef>
                <a:spcPts val="0"/>
              </a:spcBef>
              <a:spcAft>
                <a:spcPts val="0"/>
              </a:spcAft>
              <a:buSzPts val="5300"/>
              <a:buNone/>
              <a:defRPr sz="5300"/>
            </a:lvl4pPr>
            <a:lvl5pPr lvl="4" algn="ctr">
              <a:spcBef>
                <a:spcPts val="0"/>
              </a:spcBef>
              <a:spcAft>
                <a:spcPts val="0"/>
              </a:spcAft>
              <a:buSzPts val="5300"/>
              <a:buNone/>
              <a:defRPr sz="5300"/>
            </a:lvl5pPr>
            <a:lvl6pPr lvl="5" algn="ctr">
              <a:spcBef>
                <a:spcPts val="0"/>
              </a:spcBef>
              <a:spcAft>
                <a:spcPts val="0"/>
              </a:spcAft>
              <a:buSzPts val="5300"/>
              <a:buNone/>
              <a:defRPr sz="5300"/>
            </a:lvl6pPr>
            <a:lvl7pPr lvl="6" algn="ctr">
              <a:spcBef>
                <a:spcPts val="0"/>
              </a:spcBef>
              <a:spcAft>
                <a:spcPts val="0"/>
              </a:spcAft>
              <a:buSzPts val="5300"/>
              <a:buNone/>
              <a:defRPr sz="5300"/>
            </a:lvl7pPr>
            <a:lvl8pPr lvl="7" algn="ctr">
              <a:spcBef>
                <a:spcPts val="0"/>
              </a:spcBef>
              <a:spcAft>
                <a:spcPts val="0"/>
              </a:spcAft>
              <a:buSzPts val="5300"/>
              <a:buNone/>
              <a:defRPr sz="5300"/>
            </a:lvl8pPr>
            <a:lvl9pPr lvl="8" algn="ctr">
              <a:spcBef>
                <a:spcPts val="0"/>
              </a:spcBef>
              <a:spcAft>
                <a:spcPts val="0"/>
              </a:spcAft>
              <a:buSzPts val="5300"/>
              <a:buNone/>
              <a:defRPr sz="5300"/>
            </a:lvl9pPr>
          </a:lstStyle>
          <a:p>
            <a:endParaRPr/>
          </a:p>
        </p:txBody>
      </p:sp>
      <p:sp>
        <p:nvSpPr>
          <p:cNvPr id="15" name="Google Shape;15;p3"/>
          <p:cNvSpPr txBox="1">
            <a:spLocks noGrp="1"/>
          </p:cNvSpPr>
          <p:nvPr>
            <p:ph type="sldNum" idx="12"/>
          </p:nvPr>
        </p:nvSpPr>
        <p:spPr>
          <a:xfrm>
            <a:off x="9319703" y="7046639"/>
            <a:ext cx="603318" cy="594845"/>
          </a:xfrm>
          <a:prstGeom prst="rect">
            <a:avLst/>
          </a:prstGeom>
        </p:spPr>
        <p:txBody>
          <a:bodyPr spcFirstLastPara="1" wrap="square" lIns="132400" tIns="132400" rIns="132400" bIns="132400"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Title and body" type="tx">
  <p:cSld name="TITLE_AND_BODY">
    <p:spTree>
      <p:nvGrpSpPr>
        <p:cNvPr id="1" name="Shape 16"/>
        <p:cNvGrpSpPr/>
        <p:nvPr/>
      </p:nvGrpSpPr>
      <p:grpSpPr>
        <a:xfrm>
          <a:off x="0" y="0"/>
          <a:ext cx="0" cy="0"/>
          <a:chOff x="0" y="0"/>
          <a:chExt cx="0" cy="0"/>
        </a:xfrm>
      </p:grpSpPr>
      <p:sp>
        <p:nvSpPr>
          <p:cNvPr id="17" name="Google Shape;17;p4"/>
          <p:cNvSpPr txBox="1">
            <a:spLocks noGrp="1"/>
          </p:cNvSpPr>
          <p:nvPr>
            <p:ph type="title"/>
          </p:nvPr>
        </p:nvSpPr>
        <p:spPr>
          <a:xfrm>
            <a:off x="342870" y="672482"/>
            <a:ext cx="9372776" cy="865145"/>
          </a:xfrm>
          <a:prstGeom prst="rect">
            <a:avLst/>
          </a:prstGeom>
        </p:spPr>
        <p:txBody>
          <a:bodyPr spcFirstLastPara="1" wrap="square" lIns="132400" tIns="132400" rIns="132400" bIns="132400" anchor="t" anchorCtr="0"/>
          <a:lstStyle>
            <a:lvl1pPr lvl="0">
              <a:spcBef>
                <a:spcPts val="0"/>
              </a:spcBef>
              <a:spcAft>
                <a:spcPts val="0"/>
              </a:spcAft>
              <a:buSzPts val="4100"/>
              <a:buNone/>
              <a:defRPr/>
            </a:lvl1pPr>
            <a:lvl2pPr lvl="1">
              <a:spcBef>
                <a:spcPts val="0"/>
              </a:spcBef>
              <a:spcAft>
                <a:spcPts val="0"/>
              </a:spcAft>
              <a:buSzPts val="4100"/>
              <a:buNone/>
              <a:defRPr/>
            </a:lvl2pPr>
            <a:lvl3pPr lvl="2">
              <a:spcBef>
                <a:spcPts val="0"/>
              </a:spcBef>
              <a:spcAft>
                <a:spcPts val="0"/>
              </a:spcAft>
              <a:buSzPts val="4100"/>
              <a:buNone/>
              <a:defRPr/>
            </a:lvl3pPr>
            <a:lvl4pPr lvl="3">
              <a:spcBef>
                <a:spcPts val="0"/>
              </a:spcBef>
              <a:spcAft>
                <a:spcPts val="0"/>
              </a:spcAft>
              <a:buSzPts val="4100"/>
              <a:buNone/>
              <a:defRPr/>
            </a:lvl4pPr>
            <a:lvl5pPr lvl="4">
              <a:spcBef>
                <a:spcPts val="0"/>
              </a:spcBef>
              <a:spcAft>
                <a:spcPts val="0"/>
              </a:spcAft>
              <a:buSzPts val="4100"/>
              <a:buNone/>
              <a:defRPr/>
            </a:lvl5pPr>
            <a:lvl6pPr lvl="5">
              <a:spcBef>
                <a:spcPts val="0"/>
              </a:spcBef>
              <a:spcAft>
                <a:spcPts val="0"/>
              </a:spcAft>
              <a:buSzPts val="4100"/>
              <a:buNone/>
              <a:defRPr/>
            </a:lvl6pPr>
            <a:lvl7pPr lvl="6">
              <a:spcBef>
                <a:spcPts val="0"/>
              </a:spcBef>
              <a:spcAft>
                <a:spcPts val="0"/>
              </a:spcAft>
              <a:buSzPts val="4100"/>
              <a:buNone/>
              <a:defRPr/>
            </a:lvl7pPr>
            <a:lvl8pPr lvl="7">
              <a:spcBef>
                <a:spcPts val="0"/>
              </a:spcBef>
              <a:spcAft>
                <a:spcPts val="0"/>
              </a:spcAft>
              <a:buSzPts val="4100"/>
              <a:buNone/>
              <a:defRPr/>
            </a:lvl8pPr>
            <a:lvl9pPr lvl="8">
              <a:spcBef>
                <a:spcPts val="0"/>
              </a:spcBef>
              <a:spcAft>
                <a:spcPts val="0"/>
              </a:spcAft>
              <a:buSzPts val="4100"/>
              <a:buNone/>
              <a:defRPr/>
            </a:lvl9pPr>
          </a:lstStyle>
          <a:p>
            <a:endParaRPr/>
          </a:p>
        </p:txBody>
      </p:sp>
      <p:sp>
        <p:nvSpPr>
          <p:cNvPr id="18" name="Google Shape;18;p4"/>
          <p:cNvSpPr txBox="1">
            <a:spLocks noGrp="1"/>
          </p:cNvSpPr>
          <p:nvPr>
            <p:ph type="body" idx="1"/>
          </p:nvPr>
        </p:nvSpPr>
        <p:spPr>
          <a:xfrm>
            <a:off x="342870" y="1741518"/>
            <a:ext cx="9372776" cy="5162591"/>
          </a:xfrm>
          <a:prstGeom prst="rect">
            <a:avLst/>
          </a:prstGeom>
        </p:spPr>
        <p:txBody>
          <a:bodyPr spcFirstLastPara="1" wrap="square" lIns="132400" tIns="132400" rIns="132400" bIns="132400" anchor="t" anchorCtr="0"/>
          <a:lstStyle>
            <a:lvl1pPr marL="457200" lvl="0" indent="-393700">
              <a:spcBef>
                <a:spcPts val="0"/>
              </a:spcBef>
              <a:spcAft>
                <a:spcPts val="0"/>
              </a:spcAft>
              <a:buSzPts val="2600"/>
              <a:buChar char="●"/>
              <a:defRPr/>
            </a:lvl1pPr>
            <a:lvl2pPr marL="914400" lvl="1" indent="-361950">
              <a:spcBef>
                <a:spcPts val="2300"/>
              </a:spcBef>
              <a:spcAft>
                <a:spcPts val="0"/>
              </a:spcAft>
              <a:buSzPts val="2100"/>
              <a:buChar char="○"/>
              <a:defRPr/>
            </a:lvl2pPr>
            <a:lvl3pPr marL="1371600" lvl="2" indent="-361950">
              <a:spcBef>
                <a:spcPts val="2300"/>
              </a:spcBef>
              <a:spcAft>
                <a:spcPts val="0"/>
              </a:spcAft>
              <a:buSzPts val="2100"/>
              <a:buChar char="■"/>
              <a:defRPr/>
            </a:lvl3pPr>
            <a:lvl4pPr marL="1828800" lvl="3" indent="-361950">
              <a:spcBef>
                <a:spcPts val="2300"/>
              </a:spcBef>
              <a:spcAft>
                <a:spcPts val="0"/>
              </a:spcAft>
              <a:buSzPts val="2100"/>
              <a:buChar char="●"/>
              <a:defRPr/>
            </a:lvl4pPr>
            <a:lvl5pPr marL="2286000" lvl="4" indent="-361950">
              <a:spcBef>
                <a:spcPts val="2300"/>
              </a:spcBef>
              <a:spcAft>
                <a:spcPts val="0"/>
              </a:spcAft>
              <a:buSzPts val="2100"/>
              <a:buChar char="○"/>
              <a:defRPr/>
            </a:lvl5pPr>
            <a:lvl6pPr marL="2743200" lvl="5" indent="-361950">
              <a:spcBef>
                <a:spcPts val="2300"/>
              </a:spcBef>
              <a:spcAft>
                <a:spcPts val="0"/>
              </a:spcAft>
              <a:buSzPts val="2100"/>
              <a:buChar char="■"/>
              <a:defRPr/>
            </a:lvl6pPr>
            <a:lvl7pPr marL="3200400" lvl="6" indent="-361950">
              <a:spcBef>
                <a:spcPts val="2300"/>
              </a:spcBef>
              <a:spcAft>
                <a:spcPts val="0"/>
              </a:spcAft>
              <a:buSzPts val="2100"/>
              <a:buChar char="●"/>
              <a:defRPr/>
            </a:lvl7pPr>
            <a:lvl8pPr marL="3657600" lvl="7" indent="-361950">
              <a:spcBef>
                <a:spcPts val="2300"/>
              </a:spcBef>
              <a:spcAft>
                <a:spcPts val="0"/>
              </a:spcAft>
              <a:buSzPts val="2100"/>
              <a:buChar char="○"/>
              <a:defRPr/>
            </a:lvl8pPr>
            <a:lvl9pPr marL="4114800" lvl="8" indent="-361950">
              <a:spcBef>
                <a:spcPts val="2300"/>
              </a:spcBef>
              <a:spcAft>
                <a:spcPts val="2300"/>
              </a:spcAft>
              <a:buSzPts val="2100"/>
              <a:buChar char="■"/>
              <a:defRPr/>
            </a:lvl9pPr>
          </a:lstStyle>
          <a:p>
            <a:endParaRPr/>
          </a:p>
        </p:txBody>
      </p:sp>
      <p:sp>
        <p:nvSpPr>
          <p:cNvPr id="19" name="Google Shape;19;p4"/>
          <p:cNvSpPr txBox="1">
            <a:spLocks noGrp="1"/>
          </p:cNvSpPr>
          <p:nvPr>
            <p:ph type="sldNum" idx="12"/>
          </p:nvPr>
        </p:nvSpPr>
        <p:spPr>
          <a:xfrm>
            <a:off x="9319703" y="7046639"/>
            <a:ext cx="603318" cy="594845"/>
          </a:xfrm>
          <a:prstGeom prst="rect">
            <a:avLst/>
          </a:prstGeom>
        </p:spPr>
        <p:txBody>
          <a:bodyPr spcFirstLastPara="1" wrap="square" lIns="132400" tIns="132400" rIns="132400" bIns="132400"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itle and two columns" type="twoColTx">
  <p:cSld name="TITLE_AND_TWO_COLUMNS">
    <p:spTree>
      <p:nvGrpSpPr>
        <p:cNvPr id="1" name="Shape 20"/>
        <p:cNvGrpSpPr/>
        <p:nvPr/>
      </p:nvGrpSpPr>
      <p:grpSpPr>
        <a:xfrm>
          <a:off x="0" y="0"/>
          <a:ext cx="0" cy="0"/>
          <a:chOff x="0" y="0"/>
          <a:chExt cx="0" cy="0"/>
        </a:xfrm>
      </p:grpSpPr>
      <p:sp>
        <p:nvSpPr>
          <p:cNvPr id="21" name="Google Shape;21;p5"/>
          <p:cNvSpPr txBox="1">
            <a:spLocks noGrp="1"/>
          </p:cNvSpPr>
          <p:nvPr>
            <p:ph type="title"/>
          </p:nvPr>
        </p:nvSpPr>
        <p:spPr>
          <a:xfrm>
            <a:off x="342870" y="672482"/>
            <a:ext cx="9372776" cy="865145"/>
          </a:xfrm>
          <a:prstGeom prst="rect">
            <a:avLst/>
          </a:prstGeom>
        </p:spPr>
        <p:txBody>
          <a:bodyPr spcFirstLastPara="1" wrap="square" lIns="132400" tIns="132400" rIns="132400" bIns="132400" anchor="t" anchorCtr="0"/>
          <a:lstStyle>
            <a:lvl1pPr lvl="0">
              <a:spcBef>
                <a:spcPts val="0"/>
              </a:spcBef>
              <a:spcAft>
                <a:spcPts val="0"/>
              </a:spcAft>
              <a:buSzPts val="4100"/>
              <a:buNone/>
              <a:defRPr/>
            </a:lvl1pPr>
            <a:lvl2pPr lvl="1">
              <a:spcBef>
                <a:spcPts val="0"/>
              </a:spcBef>
              <a:spcAft>
                <a:spcPts val="0"/>
              </a:spcAft>
              <a:buSzPts val="4100"/>
              <a:buNone/>
              <a:defRPr/>
            </a:lvl2pPr>
            <a:lvl3pPr lvl="2">
              <a:spcBef>
                <a:spcPts val="0"/>
              </a:spcBef>
              <a:spcAft>
                <a:spcPts val="0"/>
              </a:spcAft>
              <a:buSzPts val="4100"/>
              <a:buNone/>
              <a:defRPr/>
            </a:lvl3pPr>
            <a:lvl4pPr lvl="3">
              <a:spcBef>
                <a:spcPts val="0"/>
              </a:spcBef>
              <a:spcAft>
                <a:spcPts val="0"/>
              </a:spcAft>
              <a:buSzPts val="4100"/>
              <a:buNone/>
              <a:defRPr/>
            </a:lvl4pPr>
            <a:lvl5pPr lvl="4">
              <a:spcBef>
                <a:spcPts val="0"/>
              </a:spcBef>
              <a:spcAft>
                <a:spcPts val="0"/>
              </a:spcAft>
              <a:buSzPts val="4100"/>
              <a:buNone/>
              <a:defRPr/>
            </a:lvl5pPr>
            <a:lvl6pPr lvl="5">
              <a:spcBef>
                <a:spcPts val="0"/>
              </a:spcBef>
              <a:spcAft>
                <a:spcPts val="0"/>
              </a:spcAft>
              <a:buSzPts val="4100"/>
              <a:buNone/>
              <a:defRPr/>
            </a:lvl6pPr>
            <a:lvl7pPr lvl="6">
              <a:spcBef>
                <a:spcPts val="0"/>
              </a:spcBef>
              <a:spcAft>
                <a:spcPts val="0"/>
              </a:spcAft>
              <a:buSzPts val="4100"/>
              <a:buNone/>
              <a:defRPr/>
            </a:lvl7pPr>
            <a:lvl8pPr lvl="7">
              <a:spcBef>
                <a:spcPts val="0"/>
              </a:spcBef>
              <a:spcAft>
                <a:spcPts val="0"/>
              </a:spcAft>
              <a:buSzPts val="4100"/>
              <a:buNone/>
              <a:defRPr/>
            </a:lvl8pPr>
            <a:lvl9pPr lvl="8">
              <a:spcBef>
                <a:spcPts val="0"/>
              </a:spcBef>
              <a:spcAft>
                <a:spcPts val="0"/>
              </a:spcAft>
              <a:buSzPts val="4100"/>
              <a:buNone/>
              <a:defRPr/>
            </a:lvl9pPr>
          </a:lstStyle>
          <a:p>
            <a:endParaRPr/>
          </a:p>
        </p:txBody>
      </p:sp>
      <p:sp>
        <p:nvSpPr>
          <p:cNvPr id="22" name="Google Shape;22;p5"/>
          <p:cNvSpPr txBox="1">
            <a:spLocks noGrp="1"/>
          </p:cNvSpPr>
          <p:nvPr>
            <p:ph type="body" idx="1"/>
          </p:nvPr>
        </p:nvSpPr>
        <p:spPr>
          <a:xfrm>
            <a:off x="342870" y="1741518"/>
            <a:ext cx="4399482" cy="5162591"/>
          </a:xfrm>
          <a:prstGeom prst="rect">
            <a:avLst/>
          </a:prstGeom>
        </p:spPr>
        <p:txBody>
          <a:bodyPr spcFirstLastPara="1" wrap="square" lIns="132400" tIns="132400" rIns="132400" bIns="132400" anchor="t" anchorCtr="0"/>
          <a:lstStyle>
            <a:lvl1pPr marL="457200" lvl="0" indent="-361950">
              <a:spcBef>
                <a:spcPts val="0"/>
              </a:spcBef>
              <a:spcAft>
                <a:spcPts val="0"/>
              </a:spcAft>
              <a:buSzPts val="2100"/>
              <a:buChar char="●"/>
              <a:defRPr sz="2100"/>
            </a:lvl1pPr>
            <a:lvl2pPr marL="914400" lvl="1" indent="-342900">
              <a:spcBef>
                <a:spcPts val="2300"/>
              </a:spcBef>
              <a:spcAft>
                <a:spcPts val="0"/>
              </a:spcAft>
              <a:buSzPts val="1800"/>
              <a:buChar char="○"/>
              <a:defRPr sz="1800"/>
            </a:lvl2pPr>
            <a:lvl3pPr marL="1371600" lvl="2" indent="-342900">
              <a:spcBef>
                <a:spcPts val="2300"/>
              </a:spcBef>
              <a:spcAft>
                <a:spcPts val="0"/>
              </a:spcAft>
              <a:buSzPts val="1800"/>
              <a:buChar char="■"/>
              <a:defRPr sz="1800"/>
            </a:lvl3pPr>
            <a:lvl4pPr marL="1828800" lvl="3" indent="-342900">
              <a:spcBef>
                <a:spcPts val="2300"/>
              </a:spcBef>
              <a:spcAft>
                <a:spcPts val="0"/>
              </a:spcAft>
              <a:buSzPts val="1800"/>
              <a:buChar char="●"/>
              <a:defRPr sz="1800"/>
            </a:lvl4pPr>
            <a:lvl5pPr marL="2286000" lvl="4" indent="-342900">
              <a:spcBef>
                <a:spcPts val="2300"/>
              </a:spcBef>
              <a:spcAft>
                <a:spcPts val="0"/>
              </a:spcAft>
              <a:buSzPts val="1800"/>
              <a:buChar char="○"/>
              <a:defRPr sz="1800"/>
            </a:lvl5pPr>
            <a:lvl6pPr marL="2743200" lvl="5" indent="-342900">
              <a:spcBef>
                <a:spcPts val="2300"/>
              </a:spcBef>
              <a:spcAft>
                <a:spcPts val="0"/>
              </a:spcAft>
              <a:buSzPts val="1800"/>
              <a:buChar char="■"/>
              <a:defRPr sz="1800"/>
            </a:lvl6pPr>
            <a:lvl7pPr marL="3200400" lvl="6" indent="-342900">
              <a:spcBef>
                <a:spcPts val="2300"/>
              </a:spcBef>
              <a:spcAft>
                <a:spcPts val="0"/>
              </a:spcAft>
              <a:buSzPts val="1800"/>
              <a:buChar char="●"/>
              <a:defRPr sz="1800"/>
            </a:lvl7pPr>
            <a:lvl8pPr marL="3657600" lvl="7" indent="-342900">
              <a:spcBef>
                <a:spcPts val="2300"/>
              </a:spcBef>
              <a:spcAft>
                <a:spcPts val="0"/>
              </a:spcAft>
              <a:buSzPts val="1800"/>
              <a:buChar char="○"/>
              <a:defRPr sz="1800"/>
            </a:lvl8pPr>
            <a:lvl9pPr marL="4114800" lvl="8" indent="-342900">
              <a:spcBef>
                <a:spcPts val="2300"/>
              </a:spcBef>
              <a:spcAft>
                <a:spcPts val="2300"/>
              </a:spcAft>
              <a:buSzPts val="1800"/>
              <a:buChar char="■"/>
              <a:defRPr sz="1800"/>
            </a:lvl9pPr>
          </a:lstStyle>
          <a:p>
            <a:endParaRPr/>
          </a:p>
        </p:txBody>
      </p:sp>
      <p:sp>
        <p:nvSpPr>
          <p:cNvPr id="23" name="Google Shape;23;p5"/>
          <p:cNvSpPr txBox="1">
            <a:spLocks noGrp="1"/>
          </p:cNvSpPr>
          <p:nvPr>
            <p:ph type="body" idx="2"/>
          </p:nvPr>
        </p:nvSpPr>
        <p:spPr>
          <a:xfrm>
            <a:off x="5315640" y="1741518"/>
            <a:ext cx="4399482" cy="5162591"/>
          </a:xfrm>
          <a:prstGeom prst="rect">
            <a:avLst/>
          </a:prstGeom>
        </p:spPr>
        <p:txBody>
          <a:bodyPr spcFirstLastPara="1" wrap="square" lIns="132400" tIns="132400" rIns="132400" bIns="132400" anchor="t" anchorCtr="0"/>
          <a:lstStyle>
            <a:lvl1pPr marL="457200" lvl="0" indent="-361950">
              <a:spcBef>
                <a:spcPts val="0"/>
              </a:spcBef>
              <a:spcAft>
                <a:spcPts val="0"/>
              </a:spcAft>
              <a:buSzPts val="2100"/>
              <a:buChar char="●"/>
              <a:defRPr sz="2100"/>
            </a:lvl1pPr>
            <a:lvl2pPr marL="914400" lvl="1" indent="-342900">
              <a:spcBef>
                <a:spcPts val="2300"/>
              </a:spcBef>
              <a:spcAft>
                <a:spcPts val="0"/>
              </a:spcAft>
              <a:buSzPts val="1800"/>
              <a:buChar char="○"/>
              <a:defRPr sz="1800"/>
            </a:lvl2pPr>
            <a:lvl3pPr marL="1371600" lvl="2" indent="-342900">
              <a:spcBef>
                <a:spcPts val="2300"/>
              </a:spcBef>
              <a:spcAft>
                <a:spcPts val="0"/>
              </a:spcAft>
              <a:buSzPts val="1800"/>
              <a:buChar char="■"/>
              <a:defRPr sz="1800"/>
            </a:lvl3pPr>
            <a:lvl4pPr marL="1828800" lvl="3" indent="-342900">
              <a:spcBef>
                <a:spcPts val="2300"/>
              </a:spcBef>
              <a:spcAft>
                <a:spcPts val="0"/>
              </a:spcAft>
              <a:buSzPts val="1800"/>
              <a:buChar char="●"/>
              <a:defRPr sz="1800"/>
            </a:lvl4pPr>
            <a:lvl5pPr marL="2286000" lvl="4" indent="-342900">
              <a:spcBef>
                <a:spcPts val="2300"/>
              </a:spcBef>
              <a:spcAft>
                <a:spcPts val="0"/>
              </a:spcAft>
              <a:buSzPts val="1800"/>
              <a:buChar char="○"/>
              <a:defRPr sz="1800"/>
            </a:lvl5pPr>
            <a:lvl6pPr marL="2743200" lvl="5" indent="-342900">
              <a:spcBef>
                <a:spcPts val="2300"/>
              </a:spcBef>
              <a:spcAft>
                <a:spcPts val="0"/>
              </a:spcAft>
              <a:buSzPts val="1800"/>
              <a:buChar char="■"/>
              <a:defRPr sz="1800"/>
            </a:lvl6pPr>
            <a:lvl7pPr marL="3200400" lvl="6" indent="-342900">
              <a:spcBef>
                <a:spcPts val="2300"/>
              </a:spcBef>
              <a:spcAft>
                <a:spcPts val="0"/>
              </a:spcAft>
              <a:buSzPts val="1800"/>
              <a:buChar char="●"/>
              <a:defRPr sz="1800"/>
            </a:lvl7pPr>
            <a:lvl8pPr marL="3657600" lvl="7" indent="-342900">
              <a:spcBef>
                <a:spcPts val="2300"/>
              </a:spcBef>
              <a:spcAft>
                <a:spcPts val="0"/>
              </a:spcAft>
              <a:buSzPts val="1800"/>
              <a:buChar char="○"/>
              <a:defRPr sz="1800"/>
            </a:lvl8pPr>
            <a:lvl9pPr marL="4114800" lvl="8" indent="-342900">
              <a:spcBef>
                <a:spcPts val="2300"/>
              </a:spcBef>
              <a:spcAft>
                <a:spcPts val="2300"/>
              </a:spcAft>
              <a:buSzPts val="1800"/>
              <a:buChar char="■"/>
              <a:defRPr sz="1800"/>
            </a:lvl9pPr>
          </a:lstStyle>
          <a:p>
            <a:endParaRPr/>
          </a:p>
        </p:txBody>
      </p:sp>
      <p:sp>
        <p:nvSpPr>
          <p:cNvPr id="24" name="Google Shape;24;p5"/>
          <p:cNvSpPr txBox="1">
            <a:spLocks noGrp="1"/>
          </p:cNvSpPr>
          <p:nvPr>
            <p:ph type="sldNum" idx="12"/>
          </p:nvPr>
        </p:nvSpPr>
        <p:spPr>
          <a:xfrm>
            <a:off x="9319703" y="7046639"/>
            <a:ext cx="603318" cy="594845"/>
          </a:xfrm>
          <a:prstGeom prst="rect">
            <a:avLst/>
          </a:prstGeom>
        </p:spPr>
        <p:txBody>
          <a:bodyPr spcFirstLastPara="1" wrap="square" lIns="132400" tIns="132400" rIns="132400" bIns="132400"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25"/>
        <p:cNvGrpSpPr/>
        <p:nvPr/>
      </p:nvGrpSpPr>
      <p:grpSpPr>
        <a:xfrm>
          <a:off x="0" y="0"/>
          <a:ext cx="0" cy="0"/>
          <a:chOff x="0" y="0"/>
          <a:chExt cx="0" cy="0"/>
        </a:xfrm>
      </p:grpSpPr>
      <p:sp>
        <p:nvSpPr>
          <p:cNvPr id="26" name="Google Shape;26;p6"/>
          <p:cNvSpPr txBox="1">
            <a:spLocks noGrp="1"/>
          </p:cNvSpPr>
          <p:nvPr>
            <p:ph type="title"/>
          </p:nvPr>
        </p:nvSpPr>
        <p:spPr>
          <a:xfrm>
            <a:off x="342870" y="672482"/>
            <a:ext cx="9372776" cy="865145"/>
          </a:xfrm>
          <a:prstGeom prst="rect">
            <a:avLst/>
          </a:prstGeom>
        </p:spPr>
        <p:txBody>
          <a:bodyPr spcFirstLastPara="1" wrap="square" lIns="132400" tIns="132400" rIns="132400" bIns="132400" anchor="t" anchorCtr="0"/>
          <a:lstStyle>
            <a:lvl1pPr lvl="0">
              <a:spcBef>
                <a:spcPts val="0"/>
              </a:spcBef>
              <a:spcAft>
                <a:spcPts val="0"/>
              </a:spcAft>
              <a:buSzPts val="4100"/>
              <a:buNone/>
              <a:defRPr/>
            </a:lvl1pPr>
            <a:lvl2pPr lvl="1">
              <a:spcBef>
                <a:spcPts val="0"/>
              </a:spcBef>
              <a:spcAft>
                <a:spcPts val="0"/>
              </a:spcAft>
              <a:buSzPts val="4100"/>
              <a:buNone/>
              <a:defRPr/>
            </a:lvl2pPr>
            <a:lvl3pPr lvl="2">
              <a:spcBef>
                <a:spcPts val="0"/>
              </a:spcBef>
              <a:spcAft>
                <a:spcPts val="0"/>
              </a:spcAft>
              <a:buSzPts val="4100"/>
              <a:buNone/>
              <a:defRPr/>
            </a:lvl3pPr>
            <a:lvl4pPr lvl="3">
              <a:spcBef>
                <a:spcPts val="0"/>
              </a:spcBef>
              <a:spcAft>
                <a:spcPts val="0"/>
              </a:spcAft>
              <a:buSzPts val="4100"/>
              <a:buNone/>
              <a:defRPr/>
            </a:lvl4pPr>
            <a:lvl5pPr lvl="4">
              <a:spcBef>
                <a:spcPts val="0"/>
              </a:spcBef>
              <a:spcAft>
                <a:spcPts val="0"/>
              </a:spcAft>
              <a:buSzPts val="4100"/>
              <a:buNone/>
              <a:defRPr/>
            </a:lvl5pPr>
            <a:lvl6pPr lvl="5">
              <a:spcBef>
                <a:spcPts val="0"/>
              </a:spcBef>
              <a:spcAft>
                <a:spcPts val="0"/>
              </a:spcAft>
              <a:buSzPts val="4100"/>
              <a:buNone/>
              <a:defRPr/>
            </a:lvl6pPr>
            <a:lvl7pPr lvl="6">
              <a:spcBef>
                <a:spcPts val="0"/>
              </a:spcBef>
              <a:spcAft>
                <a:spcPts val="0"/>
              </a:spcAft>
              <a:buSzPts val="4100"/>
              <a:buNone/>
              <a:defRPr/>
            </a:lvl7pPr>
            <a:lvl8pPr lvl="7">
              <a:spcBef>
                <a:spcPts val="0"/>
              </a:spcBef>
              <a:spcAft>
                <a:spcPts val="0"/>
              </a:spcAft>
              <a:buSzPts val="4100"/>
              <a:buNone/>
              <a:defRPr/>
            </a:lvl8pPr>
            <a:lvl9pPr lvl="8">
              <a:spcBef>
                <a:spcPts val="0"/>
              </a:spcBef>
              <a:spcAft>
                <a:spcPts val="0"/>
              </a:spcAft>
              <a:buSzPts val="4100"/>
              <a:buNone/>
              <a:defRPr/>
            </a:lvl9pPr>
          </a:lstStyle>
          <a:p>
            <a:endParaRPr/>
          </a:p>
        </p:txBody>
      </p:sp>
      <p:sp>
        <p:nvSpPr>
          <p:cNvPr id="27" name="Google Shape;27;p6"/>
          <p:cNvSpPr txBox="1">
            <a:spLocks noGrp="1"/>
          </p:cNvSpPr>
          <p:nvPr>
            <p:ph type="sldNum" idx="12"/>
          </p:nvPr>
        </p:nvSpPr>
        <p:spPr>
          <a:xfrm>
            <a:off x="9319703" y="7046639"/>
            <a:ext cx="603318" cy="594845"/>
          </a:xfrm>
          <a:prstGeom prst="rect">
            <a:avLst/>
          </a:prstGeom>
        </p:spPr>
        <p:txBody>
          <a:bodyPr spcFirstLastPara="1" wrap="square" lIns="132400" tIns="132400" rIns="132400" bIns="132400"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One column text">
  <p:cSld name="ONE_COLUMN_TEXT">
    <p:spTree>
      <p:nvGrpSpPr>
        <p:cNvPr id="1" name="Shape 28"/>
        <p:cNvGrpSpPr/>
        <p:nvPr/>
      </p:nvGrpSpPr>
      <p:grpSpPr>
        <a:xfrm>
          <a:off x="0" y="0"/>
          <a:ext cx="0" cy="0"/>
          <a:chOff x="0" y="0"/>
          <a:chExt cx="0" cy="0"/>
        </a:xfrm>
      </p:grpSpPr>
      <p:sp>
        <p:nvSpPr>
          <p:cNvPr id="29" name="Google Shape;29;p7"/>
          <p:cNvSpPr txBox="1">
            <a:spLocks noGrp="1"/>
          </p:cNvSpPr>
          <p:nvPr>
            <p:ph type="title"/>
          </p:nvPr>
        </p:nvSpPr>
        <p:spPr>
          <a:xfrm>
            <a:off x="342870" y="839573"/>
            <a:ext cx="3088800" cy="1141705"/>
          </a:xfrm>
          <a:prstGeom prst="rect">
            <a:avLst/>
          </a:prstGeom>
        </p:spPr>
        <p:txBody>
          <a:bodyPr spcFirstLastPara="1" wrap="square" lIns="132400" tIns="132400" rIns="132400" bIns="132400" anchor="b" anchorCtr="0"/>
          <a:lstStyle>
            <a:lvl1pPr lvl="0">
              <a:spcBef>
                <a:spcPts val="0"/>
              </a:spcBef>
              <a:spcAft>
                <a:spcPts val="0"/>
              </a:spcAft>
              <a:buSzPts val="3500"/>
              <a:buNone/>
              <a:defRPr sz="3500"/>
            </a:lvl1pPr>
            <a:lvl2pPr lvl="1">
              <a:spcBef>
                <a:spcPts val="0"/>
              </a:spcBef>
              <a:spcAft>
                <a:spcPts val="0"/>
              </a:spcAft>
              <a:buSzPts val="3500"/>
              <a:buNone/>
              <a:defRPr sz="3500"/>
            </a:lvl2pPr>
            <a:lvl3pPr lvl="2">
              <a:spcBef>
                <a:spcPts val="0"/>
              </a:spcBef>
              <a:spcAft>
                <a:spcPts val="0"/>
              </a:spcAft>
              <a:buSzPts val="3500"/>
              <a:buNone/>
              <a:defRPr sz="3500"/>
            </a:lvl3pPr>
            <a:lvl4pPr lvl="3">
              <a:spcBef>
                <a:spcPts val="0"/>
              </a:spcBef>
              <a:spcAft>
                <a:spcPts val="0"/>
              </a:spcAft>
              <a:buSzPts val="3500"/>
              <a:buNone/>
              <a:defRPr sz="3500"/>
            </a:lvl4pPr>
            <a:lvl5pPr lvl="4">
              <a:spcBef>
                <a:spcPts val="0"/>
              </a:spcBef>
              <a:spcAft>
                <a:spcPts val="0"/>
              </a:spcAft>
              <a:buSzPts val="3500"/>
              <a:buNone/>
              <a:defRPr sz="3500"/>
            </a:lvl5pPr>
            <a:lvl6pPr lvl="5">
              <a:spcBef>
                <a:spcPts val="0"/>
              </a:spcBef>
              <a:spcAft>
                <a:spcPts val="0"/>
              </a:spcAft>
              <a:buSzPts val="3500"/>
              <a:buNone/>
              <a:defRPr sz="3500"/>
            </a:lvl6pPr>
            <a:lvl7pPr lvl="6">
              <a:spcBef>
                <a:spcPts val="0"/>
              </a:spcBef>
              <a:spcAft>
                <a:spcPts val="0"/>
              </a:spcAft>
              <a:buSzPts val="3500"/>
              <a:buNone/>
              <a:defRPr sz="3500"/>
            </a:lvl7pPr>
            <a:lvl8pPr lvl="7">
              <a:spcBef>
                <a:spcPts val="0"/>
              </a:spcBef>
              <a:spcAft>
                <a:spcPts val="0"/>
              </a:spcAft>
              <a:buSzPts val="3500"/>
              <a:buNone/>
              <a:defRPr sz="3500"/>
            </a:lvl8pPr>
            <a:lvl9pPr lvl="8">
              <a:spcBef>
                <a:spcPts val="0"/>
              </a:spcBef>
              <a:spcAft>
                <a:spcPts val="0"/>
              </a:spcAft>
              <a:buSzPts val="3500"/>
              <a:buNone/>
              <a:defRPr sz="3500"/>
            </a:lvl9pPr>
          </a:lstStyle>
          <a:p>
            <a:endParaRPr/>
          </a:p>
        </p:txBody>
      </p:sp>
      <p:sp>
        <p:nvSpPr>
          <p:cNvPr id="30" name="Google Shape;30;p7"/>
          <p:cNvSpPr txBox="1">
            <a:spLocks noGrp="1"/>
          </p:cNvSpPr>
          <p:nvPr>
            <p:ph type="body" idx="1"/>
          </p:nvPr>
        </p:nvSpPr>
        <p:spPr>
          <a:xfrm>
            <a:off x="342870" y="2099840"/>
            <a:ext cx="3088800" cy="4804200"/>
          </a:xfrm>
          <a:prstGeom prst="rect">
            <a:avLst/>
          </a:prstGeom>
        </p:spPr>
        <p:txBody>
          <a:bodyPr spcFirstLastPara="1" wrap="square" lIns="132400" tIns="132400" rIns="132400" bIns="132400" anchor="t" anchorCtr="0"/>
          <a:lstStyle>
            <a:lvl1pPr marL="457200" lvl="0" indent="-342900">
              <a:spcBef>
                <a:spcPts val="0"/>
              </a:spcBef>
              <a:spcAft>
                <a:spcPts val="0"/>
              </a:spcAft>
              <a:buSzPts val="1800"/>
              <a:buChar char="●"/>
              <a:defRPr sz="1800"/>
            </a:lvl1pPr>
            <a:lvl2pPr marL="914400" lvl="1" indent="-342900">
              <a:spcBef>
                <a:spcPts val="2300"/>
              </a:spcBef>
              <a:spcAft>
                <a:spcPts val="0"/>
              </a:spcAft>
              <a:buSzPts val="1800"/>
              <a:buChar char="○"/>
              <a:defRPr sz="1800"/>
            </a:lvl2pPr>
            <a:lvl3pPr marL="1371600" lvl="2" indent="-342900">
              <a:spcBef>
                <a:spcPts val="2300"/>
              </a:spcBef>
              <a:spcAft>
                <a:spcPts val="0"/>
              </a:spcAft>
              <a:buSzPts val="1800"/>
              <a:buChar char="■"/>
              <a:defRPr sz="1800"/>
            </a:lvl3pPr>
            <a:lvl4pPr marL="1828800" lvl="3" indent="-342900">
              <a:spcBef>
                <a:spcPts val="2300"/>
              </a:spcBef>
              <a:spcAft>
                <a:spcPts val="0"/>
              </a:spcAft>
              <a:buSzPts val="1800"/>
              <a:buChar char="●"/>
              <a:defRPr sz="1800"/>
            </a:lvl4pPr>
            <a:lvl5pPr marL="2286000" lvl="4" indent="-342900">
              <a:spcBef>
                <a:spcPts val="2300"/>
              </a:spcBef>
              <a:spcAft>
                <a:spcPts val="0"/>
              </a:spcAft>
              <a:buSzPts val="1800"/>
              <a:buChar char="○"/>
              <a:defRPr sz="1800"/>
            </a:lvl5pPr>
            <a:lvl6pPr marL="2743200" lvl="5" indent="-342900">
              <a:spcBef>
                <a:spcPts val="2300"/>
              </a:spcBef>
              <a:spcAft>
                <a:spcPts val="0"/>
              </a:spcAft>
              <a:buSzPts val="1800"/>
              <a:buChar char="■"/>
              <a:defRPr sz="1800"/>
            </a:lvl6pPr>
            <a:lvl7pPr marL="3200400" lvl="6" indent="-342900">
              <a:spcBef>
                <a:spcPts val="2300"/>
              </a:spcBef>
              <a:spcAft>
                <a:spcPts val="0"/>
              </a:spcAft>
              <a:buSzPts val="1800"/>
              <a:buChar char="●"/>
              <a:defRPr sz="1800"/>
            </a:lvl7pPr>
            <a:lvl8pPr marL="3657600" lvl="7" indent="-342900">
              <a:spcBef>
                <a:spcPts val="2300"/>
              </a:spcBef>
              <a:spcAft>
                <a:spcPts val="0"/>
              </a:spcAft>
              <a:buSzPts val="1800"/>
              <a:buChar char="○"/>
              <a:defRPr sz="1800"/>
            </a:lvl8pPr>
            <a:lvl9pPr marL="4114800" lvl="8" indent="-342900">
              <a:spcBef>
                <a:spcPts val="2300"/>
              </a:spcBef>
              <a:spcAft>
                <a:spcPts val="2300"/>
              </a:spcAft>
              <a:buSzPts val="1800"/>
              <a:buChar char="■"/>
              <a:defRPr sz="1800"/>
            </a:lvl9pPr>
          </a:lstStyle>
          <a:p>
            <a:endParaRPr/>
          </a:p>
        </p:txBody>
      </p:sp>
      <p:sp>
        <p:nvSpPr>
          <p:cNvPr id="31" name="Google Shape;31;p7"/>
          <p:cNvSpPr txBox="1">
            <a:spLocks noGrp="1"/>
          </p:cNvSpPr>
          <p:nvPr>
            <p:ph type="sldNum" idx="12"/>
          </p:nvPr>
        </p:nvSpPr>
        <p:spPr>
          <a:xfrm>
            <a:off x="9319703" y="7046639"/>
            <a:ext cx="603318" cy="594845"/>
          </a:xfrm>
          <a:prstGeom prst="rect">
            <a:avLst/>
          </a:prstGeom>
        </p:spPr>
        <p:txBody>
          <a:bodyPr spcFirstLastPara="1" wrap="square" lIns="132400" tIns="132400" rIns="132400" bIns="132400"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Main point">
  <p:cSld name="MAIN_POINT">
    <p:spTree>
      <p:nvGrpSpPr>
        <p:cNvPr id="1" name="Shape 32"/>
        <p:cNvGrpSpPr/>
        <p:nvPr/>
      </p:nvGrpSpPr>
      <p:grpSpPr>
        <a:xfrm>
          <a:off x="0" y="0"/>
          <a:ext cx="0" cy="0"/>
          <a:chOff x="0" y="0"/>
          <a:chExt cx="0" cy="0"/>
        </a:xfrm>
      </p:grpSpPr>
      <p:sp>
        <p:nvSpPr>
          <p:cNvPr id="33" name="Google Shape;33;p8"/>
          <p:cNvSpPr txBox="1">
            <a:spLocks noGrp="1"/>
          </p:cNvSpPr>
          <p:nvPr>
            <p:ph type="title"/>
          </p:nvPr>
        </p:nvSpPr>
        <p:spPr>
          <a:xfrm>
            <a:off x="539276" y="680226"/>
            <a:ext cx="7004153" cy="6181664"/>
          </a:xfrm>
          <a:prstGeom prst="rect">
            <a:avLst/>
          </a:prstGeom>
        </p:spPr>
        <p:txBody>
          <a:bodyPr spcFirstLastPara="1" wrap="square" lIns="132400" tIns="132400" rIns="132400" bIns="132400" anchor="ctr" anchorCtr="0"/>
          <a:lstStyle>
            <a:lvl1pPr lvl="0">
              <a:spcBef>
                <a:spcPts val="0"/>
              </a:spcBef>
              <a:spcAft>
                <a:spcPts val="0"/>
              </a:spcAft>
              <a:buSzPts val="6900"/>
              <a:buNone/>
              <a:defRPr sz="6900"/>
            </a:lvl1pPr>
            <a:lvl2pPr lvl="1">
              <a:spcBef>
                <a:spcPts val="0"/>
              </a:spcBef>
              <a:spcAft>
                <a:spcPts val="0"/>
              </a:spcAft>
              <a:buSzPts val="6900"/>
              <a:buNone/>
              <a:defRPr sz="6900"/>
            </a:lvl2pPr>
            <a:lvl3pPr lvl="2">
              <a:spcBef>
                <a:spcPts val="0"/>
              </a:spcBef>
              <a:spcAft>
                <a:spcPts val="0"/>
              </a:spcAft>
              <a:buSzPts val="6900"/>
              <a:buNone/>
              <a:defRPr sz="6900"/>
            </a:lvl3pPr>
            <a:lvl4pPr lvl="3">
              <a:spcBef>
                <a:spcPts val="0"/>
              </a:spcBef>
              <a:spcAft>
                <a:spcPts val="0"/>
              </a:spcAft>
              <a:buSzPts val="6900"/>
              <a:buNone/>
              <a:defRPr sz="6900"/>
            </a:lvl4pPr>
            <a:lvl5pPr lvl="4">
              <a:spcBef>
                <a:spcPts val="0"/>
              </a:spcBef>
              <a:spcAft>
                <a:spcPts val="0"/>
              </a:spcAft>
              <a:buSzPts val="6900"/>
              <a:buNone/>
              <a:defRPr sz="6900"/>
            </a:lvl5pPr>
            <a:lvl6pPr lvl="5">
              <a:spcBef>
                <a:spcPts val="0"/>
              </a:spcBef>
              <a:spcAft>
                <a:spcPts val="0"/>
              </a:spcAft>
              <a:buSzPts val="6900"/>
              <a:buNone/>
              <a:defRPr sz="6900"/>
            </a:lvl6pPr>
            <a:lvl7pPr lvl="6">
              <a:spcBef>
                <a:spcPts val="0"/>
              </a:spcBef>
              <a:spcAft>
                <a:spcPts val="0"/>
              </a:spcAft>
              <a:buSzPts val="6900"/>
              <a:buNone/>
              <a:defRPr sz="6900"/>
            </a:lvl7pPr>
            <a:lvl8pPr lvl="7">
              <a:spcBef>
                <a:spcPts val="0"/>
              </a:spcBef>
              <a:spcAft>
                <a:spcPts val="0"/>
              </a:spcAft>
              <a:buSzPts val="6900"/>
              <a:buNone/>
              <a:defRPr sz="6900"/>
            </a:lvl8pPr>
            <a:lvl9pPr lvl="8">
              <a:spcBef>
                <a:spcPts val="0"/>
              </a:spcBef>
              <a:spcAft>
                <a:spcPts val="0"/>
              </a:spcAft>
              <a:buSzPts val="6900"/>
              <a:buNone/>
              <a:defRPr sz="6900"/>
            </a:lvl9pPr>
          </a:lstStyle>
          <a:p>
            <a:endParaRPr/>
          </a:p>
        </p:txBody>
      </p:sp>
      <p:sp>
        <p:nvSpPr>
          <p:cNvPr id="34" name="Google Shape;34;p8"/>
          <p:cNvSpPr txBox="1">
            <a:spLocks noGrp="1"/>
          </p:cNvSpPr>
          <p:nvPr>
            <p:ph type="sldNum" idx="12"/>
          </p:nvPr>
        </p:nvSpPr>
        <p:spPr>
          <a:xfrm>
            <a:off x="9319703" y="7046639"/>
            <a:ext cx="603318" cy="594845"/>
          </a:xfrm>
          <a:prstGeom prst="rect">
            <a:avLst/>
          </a:prstGeom>
        </p:spPr>
        <p:txBody>
          <a:bodyPr spcFirstLastPara="1" wrap="square" lIns="132400" tIns="132400" rIns="132400" bIns="132400"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Section title and description">
  <p:cSld name="SECTION_TITLE_AND_DESCRIPTION">
    <p:spTree>
      <p:nvGrpSpPr>
        <p:cNvPr id="1" name="Shape 35"/>
        <p:cNvGrpSpPr/>
        <p:nvPr/>
      </p:nvGrpSpPr>
      <p:grpSpPr>
        <a:xfrm>
          <a:off x="0" y="0"/>
          <a:ext cx="0" cy="0"/>
          <a:chOff x="0" y="0"/>
          <a:chExt cx="0" cy="0"/>
        </a:xfrm>
      </p:grpSpPr>
      <p:sp>
        <p:nvSpPr>
          <p:cNvPr id="36" name="Google Shape;36;p9"/>
          <p:cNvSpPr/>
          <p:nvPr/>
        </p:nvSpPr>
        <p:spPr>
          <a:xfrm>
            <a:off x="5029200" y="-189"/>
            <a:ext cx="5029200" cy="7772864"/>
          </a:xfrm>
          <a:prstGeom prst="rect">
            <a:avLst/>
          </a:prstGeom>
          <a:solidFill>
            <a:schemeClr val="lt2"/>
          </a:solidFill>
          <a:ln>
            <a:noFill/>
          </a:ln>
        </p:spPr>
        <p:txBody>
          <a:bodyPr spcFirstLastPara="1" wrap="square" lIns="132400" tIns="132400" rIns="132400" bIns="132400" anchor="ctr" anchorCtr="0">
            <a:noAutofit/>
          </a:bodyPr>
          <a:lstStyle/>
          <a:p>
            <a:pPr marL="0" lvl="0" indent="0" algn="l" rtl="0">
              <a:spcBef>
                <a:spcPts val="0"/>
              </a:spcBef>
              <a:spcAft>
                <a:spcPts val="0"/>
              </a:spcAft>
              <a:buNone/>
            </a:pPr>
            <a:endParaRPr/>
          </a:p>
        </p:txBody>
      </p:sp>
      <p:sp>
        <p:nvSpPr>
          <p:cNvPr id="37" name="Google Shape;37;p9"/>
          <p:cNvSpPr txBox="1">
            <a:spLocks noGrp="1"/>
          </p:cNvSpPr>
          <p:nvPr>
            <p:ph type="title"/>
          </p:nvPr>
        </p:nvSpPr>
        <p:spPr>
          <a:xfrm>
            <a:off x="292050" y="1863464"/>
            <a:ext cx="4449953" cy="2239827"/>
          </a:xfrm>
          <a:prstGeom prst="rect">
            <a:avLst/>
          </a:prstGeom>
        </p:spPr>
        <p:txBody>
          <a:bodyPr spcFirstLastPara="1" wrap="square" lIns="132400" tIns="132400" rIns="132400" bIns="132400" anchor="b" anchorCtr="0"/>
          <a:lstStyle>
            <a:lvl1pPr lvl="0" algn="ctr">
              <a:spcBef>
                <a:spcPts val="0"/>
              </a:spcBef>
              <a:spcAft>
                <a:spcPts val="0"/>
              </a:spcAft>
              <a:buSzPts val="5900"/>
              <a:buNone/>
              <a:defRPr sz="5900"/>
            </a:lvl1pPr>
            <a:lvl2pPr lvl="1" algn="ctr">
              <a:spcBef>
                <a:spcPts val="0"/>
              </a:spcBef>
              <a:spcAft>
                <a:spcPts val="0"/>
              </a:spcAft>
              <a:buSzPts val="5900"/>
              <a:buNone/>
              <a:defRPr sz="5900"/>
            </a:lvl2pPr>
            <a:lvl3pPr lvl="2" algn="ctr">
              <a:spcBef>
                <a:spcPts val="0"/>
              </a:spcBef>
              <a:spcAft>
                <a:spcPts val="0"/>
              </a:spcAft>
              <a:buSzPts val="5900"/>
              <a:buNone/>
              <a:defRPr sz="5900"/>
            </a:lvl3pPr>
            <a:lvl4pPr lvl="3" algn="ctr">
              <a:spcBef>
                <a:spcPts val="0"/>
              </a:spcBef>
              <a:spcAft>
                <a:spcPts val="0"/>
              </a:spcAft>
              <a:buSzPts val="5900"/>
              <a:buNone/>
              <a:defRPr sz="5900"/>
            </a:lvl4pPr>
            <a:lvl5pPr lvl="4" algn="ctr">
              <a:spcBef>
                <a:spcPts val="0"/>
              </a:spcBef>
              <a:spcAft>
                <a:spcPts val="0"/>
              </a:spcAft>
              <a:buSzPts val="5900"/>
              <a:buNone/>
              <a:defRPr sz="5900"/>
            </a:lvl5pPr>
            <a:lvl6pPr lvl="5" algn="ctr">
              <a:spcBef>
                <a:spcPts val="0"/>
              </a:spcBef>
              <a:spcAft>
                <a:spcPts val="0"/>
              </a:spcAft>
              <a:buSzPts val="5900"/>
              <a:buNone/>
              <a:defRPr sz="5900"/>
            </a:lvl6pPr>
            <a:lvl7pPr lvl="6" algn="ctr">
              <a:spcBef>
                <a:spcPts val="0"/>
              </a:spcBef>
              <a:spcAft>
                <a:spcPts val="0"/>
              </a:spcAft>
              <a:buSzPts val="5900"/>
              <a:buNone/>
              <a:defRPr sz="5900"/>
            </a:lvl7pPr>
            <a:lvl8pPr lvl="7" algn="ctr">
              <a:spcBef>
                <a:spcPts val="0"/>
              </a:spcBef>
              <a:spcAft>
                <a:spcPts val="0"/>
              </a:spcAft>
              <a:buSzPts val="5900"/>
              <a:buNone/>
              <a:defRPr sz="5900"/>
            </a:lvl8pPr>
            <a:lvl9pPr lvl="8" algn="ctr">
              <a:spcBef>
                <a:spcPts val="0"/>
              </a:spcBef>
              <a:spcAft>
                <a:spcPts val="0"/>
              </a:spcAft>
              <a:buSzPts val="5900"/>
              <a:buNone/>
              <a:defRPr sz="5900"/>
            </a:lvl9pPr>
          </a:lstStyle>
          <a:p>
            <a:endParaRPr/>
          </a:p>
        </p:txBody>
      </p:sp>
      <p:sp>
        <p:nvSpPr>
          <p:cNvPr id="38" name="Google Shape;38;p9"/>
          <p:cNvSpPr txBox="1">
            <a:spLocks noGrp="1"/>
          </p:cNvSpPr>
          <p:nvPr>
            <p:ph type="subTitle" idx="1"/>
          </p:nvPr>
        </p:nvSpPr>
        <p:spPr>
          <a:xfrm>
            <a:off x="292050" y="4235758"/>
            <a:ext cx="4449953" cy="1866600"/>
          </a:xfrm>
          <a:prstGeom prst="rect">
            <a:avLst/>
          </a:prstGeom>
        </p:spPr>
        <p:txBody>
          <a:bodyPr spcFirstLastPara="1" wrap="square" lIns="132400" tIns="132400" rIns="132400" bIns="132400" anchor="t" anchorCtr="0"/>
          <a:lstStyle>
            <a:lvl1pPr lvl="0" algn="ctr">
              <a:lnSpc>
                <a:spcPct val="100000"/>
              </a:lnSpc>
              <a:spcBef>
                <a:spcPts val="0"/>
              </a:spcBef>
              <a:spcAft>
                <a:spcPts val="0"/>
              </a:spcAft>
              <a:buSzPts val="3000"/>
              <a:buNone/>
              <a:defRPr sz="3000"/>
            </a:lvl1pPr>
            <a:lvl2pPr lvl="1" algn="ctr">
              <a:lnSpc>
                <a:spcPct val="100000"/>
              </a:lnSpc>
              <a:spcBef>
                <a:spcPts val="0"/>
              </a:spcBef>
              <a:spcAft>
                <a:spcPts val="0"/>
              </a:spcAft>
              <a:buSzPts val="3000"/>
              <a:buNone/>
              <a:defRPr sz="3000"/>
            </a:lvl2pPr>
            <a:lvl3pPr lvl="2" algn="ctr">
              <a:lnSpc>
                <a:spcPct val="100000"/>
              </a:lnSpc>
              <a:spcBef>
                <a:spcPts val="0"/>
              </a:spcBef>
              <a:spcAft>
                <a:spcPts val="0"/>
              </a:spcAft>
              <a:buSzPts val="3000"/>
              <a:buNone/>
              <a:defRPr sz="3000"/>
            </a:lvl3pPr>
            <a:lvl4pPr lvl="3" algn="ctr">
              <a:lnSpc>
                <a:spcPct val="100000"/>
              </a:lnSpc>
              <a:spcBef>
                <a:spcPts val="0"/>
              </a:spcBef>
              <a:spcAft>
                <a:spcPts val="0"/>
              </a:spcAft>
              <a:buSzPts val="3000"/>
              <a:buNone/>
              <a:defRPr sz="3000"/>
            </a:lvl4pPr>
            <a:lvl5pPr lvl="4" algn="ctr">
              <a:lnSpc>
                <a:spcPct val="100000"/>
              </a:lnSpc>
              <a:spcBef>
                <a:spcPts val="0"/>
              </a:spcBef>
              <a:spcAft>
                <a:spcPts val="0"/>
              </a:spcAft>
              <a:buSzPts val="3000"/>
              <a:buNone/>
              <a:defRPr sz="3000"/>
            </a:lvl5pPr>
            <a:lvl6pPr lvl="5" algn="ctr">
              <a:lnSpc>
                <a:spcPct val="100000"/>
              </a:lnSpc>
              <a:spcBef>
                <a:spcPts val="0"/>
              </a:spcBef>
              <a:spcAft>
                <a:spcPts val="0"/>
              </a:spcAft>
              <a:buSzPts val="3000"/>
              <a:buNone/>
              <a:defRPr sz="3000"/>
            </a:lvl6pPr>
            <a:lvl7pPr lvl="6" algn="ctr">
              <a:lnSpc>
                <a:spcPct val="100000"/>
              </a:lnSpc>
              <a:spcBef>
                <a:spcPts val="0"/>
              </a:spcBef>
              <a:spcAft>
                <a:spcPts val="0"/>
              </a:spcAft>
              <a:buSzPts val="3000"/>
              <a:buNone/>
              <a:defRPr sz="3000"/>
            </a:lvl7pPr>
            <a:lvl8pPr lvl="7" algn="ctr">
              <a:lnSpc>
                <a:spcPct val="100000"/>
              </a:lnSpc>
              <a:spcBef>
                <a:spcPts val="0"/>
              </a:spcBef>
              <a:spcAft>
                <a:spcPts val="0"/>
              </a:spcAft>
              <a:buSzPts val="3000"/>
              <a:buNone/>
              <a:defRPr sz="3000"/>
            </a:lvl8pPr>
            <a:lvl9pPr lvl="8" algn="ctr">
              <a:lnSpc>
                <a:spcPct val="100000"/>
              </a:lnSpc>
              <a:spcBef>
                <a:spcPts val="0"/>
              </a:spcBef>
              <a:spcAft>
                <a:spcPts val="0"/>
              </a:spcAft>
              <a:buSzPts val="3000"/>
              <a:buNone/>
              <a:defRPr sz="3000"/>
            </a:lvl9pPr>
          </a:lstStyle>
          <a:p>
            <a:endParaRPr/>
          </a:p>
        </p:txBody>
      </p:sp>
      <p:sp>
        <p:nvSpPr>
          <p:cNvPr id="39" name="Google Shape;39;p9"/>
          <p:cNvSpPr txBox="1">
            <a:spLocks noGrp="1"/>
          </p:cNvSpPr>
          <p:nvPr>
            <p:ph type="body" idx="2"/>
          </p:nvPr>
        </p:nvSpPr>
        <p:spPr>
          <a:xfrm>
            <a:off x="5433450" y="1094158"/>
            <a:ext cx="4220894" cy="5583573"/>
          </a:xfrm>
          <a:prstGeom prst="rect">
            <a:avLst/>
          </a:prstGeom>
        </p:spPr>
        <p:txBody>
          <a:bodyPr spcFirstLastPara="1" wrap="square" lIns="132400" tIns="132400" rIns="132400" bIns="132400" anchor="ctr" anchorCtr="0"/>
          <a:lstStyle>
            <a:lvl1pPr marL="457200" lvl="0" indent="-393700">
              <a:spcBef>
                <a:spcPts val="0"/>
              </a:spcBef>
              <a:spcAft>
                <a:spcPts val="0"/>
              </a:spcAft>
              <a:buSzPts val="2600"/>
              <a:buChar char="●"/>
              <a:defRPr/>
            </a:lvl1pPr>
            <a:lvl2pPr marL="914400" lvl="1" indent="-361950">
              <a:spcBef>
                <a:spcPts val="2300"/>
              </a:spcBef>
              <a:spcAft>
                <a:spcPts val="0"/>
              </a:spcAft>
              <a:buSzPts val="2100"/>
              <a:buChar char="○"/>
              <a:defRPr/>
            </a:lvl2pPr>
            <a:lvl3pPr marL="1371600" lvl="2" indent="-361950">
              <a:spcBef>
                <a:spcPts val="2300"/>
              </a:spcBef>
              <a:spcAft>
                <a:spcPts val="0"/>
              </a:spcAft>
              <a:buSzPts val="2100"/>
              <a:buChar char="■"/>
              <a:defRPr/>
            </a:lvl3pPr>
            <a:lvl4pPr marL="1828800" lvl="3" indent="-361950">
              <a:spcBef>
                <a:spcPts val="2300"/>
              </a:spcBef>
              <a:spcAft>
                <a:spcPts val="0"/>
              </a:spcAft>
              <a:buSzPts val="2100"/>
              <a:buChar char="●"/>
              <a:defRPr/>
            </a:lvl4pPr>
            <a:lvl5pPr marL="2286000" lvl="4" indent="-361950">
              <a:spcBef>
                <a:spcPts val="2300"/>
              </a:spcBef>
              <a:spcAft>
                <a:spcPts val="0"/>
              </a:spcAft>
              <a:buSzPts val="2100"/>
              <a:buChar char="○"/>
              <a:defRPr/>
            </a:lvl5pPr>
            <a:lvl6pPr marL="2743200" lvl="5" indent="-361950">
              <a:spcBef>
                <a:spcPts val="2300"/>
              </a:spcBef>
              <a:spcAft>
                <a:spcPts val="0"/>
              </a:spcAft>
              <a:buSzPts val="2100"/>
              <a:buChar char="■"/>
              <a:defRPr/>
            </a:lvl6pPr>
            <a:lvl7pPr marL="3200400" lvl="6" indent="-361950">
              <a:spcBef>
                <a:spcPts val="2300"/>
              </a:spcBef>
              <a:spcAft>
                <a:spcPts val="0"/>
              </a:spcAft>
              <a:buSzPts val="2100"/>
              <a:buChar char="●"/>
              <a:defRPr/>
            </a:lvl7pPr>
            <a:lvl8pPr marL="3657600" lvl="7" indent="-361950">
              <a:spcBef>
                <a:spcPts val="2300"/>
              </a:spcBef>
              <a:spcAft>
                <a:spcPts val="0"/>
              </a:spcAft>
              <a:buSzPts val="2100"/>
              <a:buChar char="○"/>
              <a:defRPr/>
            </a:lvl8pPr>
            <a:lvl9pPr marL="4114800" lvl="8" indent="-361950">
              <a:spcBef>
                <a:spcPts val="2300"/>
              </a:spcBef>
              <a:spcAft>
                <a:spcPts val="2300"/>
              </a:spcAft>
              <a:buSzPts val="2100"/>
              <a:buChar char="■"/>
              <a:defRPr/>
            </a:lvl9pPr>
          </a:lstStyle>
          <a:p>
            <a:endParaRPr/>
          </a:p>
        </p:txBody>
      </p:sp>
      <p:sp>
        <p:nvSpPr>
          <p:cNvPr id="40" name="Google Shape;40;p9"/>
          <p:cNvSpPr txBox="1">
            <a:spLocks noGrp="1"/>
          </p:cNvSpPr>
          <p:nvPr>
            <p:ph type="sldNum" idx="12"/>
          </p:nvPr>
        </p:nvSpPr>
        <p:spPr>
          <a:xfrm>
            <a:off x="9319703" y="7046639"/>
            <a:ext cx="603318" cy="594845"/>
          </a:xfrm>
          <a:prstGeom prst="rect">
            <a:avLst/>
          </a:prstGeom>
        </p:spPr>
        <p:txBody>
          <a:bodyPr spcFirstLastPara="1" wrap="square" lIns="132400" tIns="132400" rIns="132400" bIns="132400"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Caption">
  <p:cSld name="CAPTION_ONLY">
    <p:spTree>
      <p:nvGrpSpPr>
        <p:cNvPr id="1" name="Shape 41"/>
        <p:cNvGrpSpPr/>
        <p:nvPr/>
      </p:nvGrpSpPr>
      <p:grpSpPr>
        <a:xfrm>
          <a:off x="0" y="0"/>
          <a:ext cx="0" cy="0"/>
          <a:chOff x="0" y="0"/>
          <a:chExt cx="0" cy="0"/>
        </a:xfrm>
      </p:grpSpPr>
      <p:sp>
        <p:nvSpPr>
          <p:cNvPr id="42" name="Google Shape;42;p10"/>
          <p:cNvSpPr txBox="1">
            <a:spLocks noGrp="1"/>
          </p:cNvSpPr>
          <p:nvPr>
            <p:ph type="body" idx="1"/>
          </p:nvPr>
        </p:nvSpPr>
        <p:spPr>
          <a:xfrm>
            <a:off x="342870" y="6392868"/>
            <a:ext cx="6598447" cy="914755"/>
          </a:xfrm>
          <a:prstGeom prst="rect">
            <a:avLst/>
          </a:prstGeom>
        </p:spPr>
        <p:txBody>
          <a:bodyPr spcFirstLastPara="1" wrap="square" lIns="132400" tIns="132400" rIns="132400" bIns="132400" anchor="ctr" anchorCtr="0"/>
          <a:lstStyle>
            <a:lvl1pPr marL="457200" lvl="0" indent="-228600">
              <a:lnSpc>
                <a:spcPct val="100000"/>
              </a:lnSpc>
              <a:spcBef>
                <a:spcPts val="0"/>
              </a:spcBef>
              <a:spcAft>
                <a:spcPts val="0"/>
              </a:spcAft>
              <a:buSzPts val="2600"/>
              <a:buNone/>
              <a:defRPr/>
            </a:lvl1pPr>
          </a:lstStyle>
          <a:p>
            <a:endParaRPr/>
          </a:p>
        </p:txBody>
      </p:sp>
      <p:sp>
        <p:nvSpPr>
          <p:cNvPr id="43" name="Google Shape;43;p10"/>
          <p:cNvSpPr txBox="1">
            <a:spLocks noGrp="1"/>
          </p:cNvSpPr>
          <p:nvPr>
            <p:ph type="sldNum" idx="12"/>
          </p:nvPr>
        </p:nvSpPr>
        <p:spPr>
          <a:xfrm>
            <a:off x="9319703" y="7046639"/>
            <a:ext cx="603318" cy="594845"/>
          </a:xfrm>
          <a:prstGeom prst="rect">
            <a:avLst/>
          </a:prstGeom>
        </p:spPr>
        <p:txBody>
          <a:bodyPr spcFirstLastPara="1" wrap="square" lIns="132400" tIns="132400" rIns="132400" bIns="132400"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Big number">
  <p:cSld name="BIG_NUMBER">
    <p:spTree>
      <p:nvGrpSpPr>
        <p:cNvPr id="1" name="Shape 44"/>
        <p:cNvGrpSpPr/>
        <p:nvPr/>
      </p:nvGrpSpPr>
      <p:grpSpPr>
        <a:xfrm>
          <a:off x="0" y="0"/>
          <a:ext cx="0" cy="0"/>
          <a:chOff x="0" y="0"/>
          <a:chExt cx="0" cy="0"/>
        </a:xfrm>
      </p:grpSpPr>
      <p:sp>
        <p:nvSpPr>
          <p:cNvPr id="45" name="Google Shape;45;p11"/>
          <p:cNvSpPr txBox="1">
            <a:spLocks noGrp="1"/>
          </p:cNvSpPr>
          <p:nvPr>
            <p:ph type="title" hasCustomPrompt="1"/>
          </p:nvPr>
        </p:nvSpPr>
        <p:spPr>
          <a:xfrm>
            <a:off x="342870" y="1671478"/>
            <a:ext cx="9372776" cy="2967273"/>
          </a:xfrm>
          <a:prstGeom prst="rect">
            <a:avLst/>
          </a:prstGeom>
        </p:spPr>
        <p:txBody>
          <a:bodyPr spcFirstLastPara="1" wrap="square" lIns="132400" tIns="132400" rIns="132400" bIns="132400" anchor="b" anchorCtr="0"/>
          <a:lstStyle>
            <a:lvl1pPr lvl="0" algn="ctr">
              <a:spcBef>
                <a:spcPts val="0"/>
              </a:spcBef>
              <a:spcAft>
                <a:spcPts val="0"/>
              </a:spcAft>
              <a:buSzPts val="17400"/>
              <a:buNone/>
              <a:defRPr sz="17400"/>
            </a:lvl1pPr>
            <a:lvl2pPr lvl="1" algn="ctr">
              <a:spcBef>
                <a:spcPts val="0"/>
              </a:spcBef>
              <a:spcAft>
                <a:spcPts val="0"/>
              </a:spcAft>
              <a:buSzPts val="17400"/>
              <a:buNone/>
              <a:defRPr sz="17400"/>
            </a:lvl2pPr>
            <a:lvl3pPr lvl="2" algn="ctr">
              <a:spcBef>
                <a:spcPts val="0"/>
              </a:spcBef>
              <a:spcAft>
                <a:spcPts val="0"/>
              </a:spcAft>
              <a:buSzPts val="17400"/>
              <a:buNone/>
              <a:defRPr sz="17400"/>
            </a:lvl3pPr>
            <a:lvl4pPr lvl="3" algn="ctr">
              <a:spcBef>
                <a:spcPts val="0"/>
              </a:spcBef>
              <a:spcAft>
                <a:spcPts val="0"/>
              </a:spcAft>
              <a:buSzPts val="17400"/>
              <a:buNone/>
              <a:defRPr sz="17400"/>
            </a:lvl4pPr>
            <a:lvl5pPr lvl="4" algn="ctr">
              <a:spcBef>
                <a:spcPts val="0"/>
              </a:spcBef>
              <a:spcAft>
                <a:spcPts val="0"/>
              </a:spcAft>
              <a:buSzPts val="17400"/>
              <a:buNone/>
              <a:defRPr sz="17400"/>
            </a:lvl5pPr>
            <a:lvl6pPr lvl="5" algn="ctr">
              <a:spcBef>
                <a:spcPts val="0"/>
              </a:spcBef>
              <a:spcAft>
                <a:spcPts val="0"/>
              </a:spcAft>
              <a:buSzPts val="17400"/>
              <a:buNone/>
              <a:defRPr sz="17400"/>
            </a:lvl6pPr>
            <a:lvl7pPr lvl="6" algn="ctr">
              <a:spcBef>
                <a:spcPts val="0"/>
              </a:spcBef>
              <a:spcAft>
                <a:spcPts val="0"/>
              </a:spcAft>
              <a:buSzPts val="17400"/>
              <a:buNone/>
              <a:defRPr sz="17400"/>
            </a:lvl7pPr>
            <a:lvl8pPr lvl="7" algn="ctr">
              <a:spcBef>
                <a:spcPts val="0"/>
              </a:spcBef>
              <a:spcAft>
                <a:spcPts val="0"/>
              </a:spcAft>
              <a:buSzPts val="17400"/>
              <a:buNone/>
              <a:defRPr sz="17400"/>
            </a:lvl8pPr>
            <a:lvl9pPr lvl="8" algn="ctr">
              <a:spcBef>
                <a:spcPts val="0"/>
              </a:spcBef>
              <a:spcAft>
                <a:spcPts val="0"/>
              </a:spcAft>
              <a:buSzPts val="17400"/>
              <a:buNone/>
              <a:defRPr sz="17400"/>
            </a:lvl9pPr>
          </a:lstStyle>
          <a:p>
            <a:r>
              <a:t>xx%</a:t>
            </a:r>
          </a:p>
        </p:txBody>
      </p:sp>
      <p:sp>
        <p:nvSpPr>
          <p:cNvPr id="46" name="Google Shape;46;p11"/>
          <p:cNvSpPr txBox="1">
            <a:spLocks noGrp="1"/>
          </p:cNvSpPr>
          <p:nvPr>
            <p:ph type="body" idx="1"/>
          </p:nvPr>
        </p:nvSpPr>
        <p:spPr>
          <a:xfrm>
            <a:off x="342870" y="4763362"/>
            <a:ext cx="9372776" cy="1965355"/>
          </a:xfrm>
          <a:prstGeom prst="rect">
            <a:avLst/>
          </a:prstGeom>
        </p:spPr>
        <p:txBody>
          <a:bodyPr spcFirstLastPara="1" wrap="square" lIns="132400" tIns="132400" rIns="132400" bIns="132400" anchor="t" anchorCtr="0"/>
          <a:lstStyle>
            <a:lvl1pPr marL="457200" lvl="0" indent="-393700" algn="ctr">
              <a:spcBef>
                <a:spcPts val="0"/>
              </a:spcBef>
              <a:spcAft>
                <a:spcPts val="0"/>
              </a:spcAft>
              <a:buSzPts val="2600"/>
              <a:buChar char="●"/>
              <a:defRPr/>
            </a:lvl1pPr>
            <a:lvl2pPr marL="914400" lvl="1" indent="-361950" algn="ctr">
              <a:spcBef>
                <a:spcPts val="2300"/>
              </a:spcBef>
              <a:spcAft>
                <a:spcPts val="0"/>
              </a:spcAft>
              <a:buSzPts val="2100"/>
              <a:buChar char="○"/>
              <a:defRPr/>
            </a:lvl2pPr>
            <a:lvl3pPr marL="1371600" lvl="2" indent="-361950" algn="ctr">
              <a:spcBef>
                <a:spcPts val="2300"/>
              </a:spcBef>
              <a:spcAft>
                <a:spcPts val="0"/>
              </a:spcAft>
              <a:buSzPts val="2100"/>
              <a:buChar char="■"/>
              <a:defRPr/>
            </a:lvl3pPr>
            <a:lvl4pPr marL="1828800" lvl="3" indent="-361950" algn="ctr">
              <a:spcBef>
                <a:spcPts val="2300"/>
              </a:spcBef>
              <a:spcAft>
                <a:spcPts val="0"/>
              </a:spcAft>
              <a:buSzPts val="2100"/>
              <a:buChar char="●"/>
              <a:defRPr/>
            </a:lvl4pPr>
            <a:lvl5pPr marL="2286000" lvl="4" indent="-361950" algn="ctr">
              <a:spcBef>
                <a:spcPts val="2300"/>
              </a:spcBef>
              <a:spcAft>
                <a:spcPts val="0"/>
              </a:spcAft>
              <a:buSzPts val="2100"/>
              <a:buChar char="○"/>
              <a:defRPr/>
            </a:lvl5pPr>
            <a:lvl6pPr marL="2743200" lvl="5" indent="-361950" algn="ctr">
              <a:spcBef>
                <a:spcPts val="2300"/>
              </a:spcBef>
              <a:spcAft>
                <a:spcPts val="0"/>
              </a:spcAft>
              <a:buSzPts val="2100"/>
              <a:buChar char="■"/>
              <a:defRPr/>
            </a:lvl6pPr>
            <a:lvl7pPr marL="3200400" lvl="6" indent="-361950" algn="ctr">
              <a:spcBef>
                <a:spcPts val="2300"/>
              </a:spcBef>
              <a:spcAft>
                <a:spcPts val="0"/>
              </a:spcAft>
              <a:buSzPts val="2100"/>
              <a:buChar char="●"/>
              <a:defRPr/>
            </a:lvl7pPr>
            <a:lvl8pPr marL="3657600" lvl="7" indent="-361950" algn="ctr">
              <a:spcBef>
                <a:spcPts val="2300"/>
              </a:spcBef>
              <a:spcAft>
                <a:spcPts val="0"/>
              </a:spcAft>
              <a:buSzPts val="2100"/>
              <a:buChar char="○"/>
              <a:defRPr/>
            </a:lvl8pPr>
            <a:lvl9pPr marL="4114800" lvl="8" indent="-361950" algn="ctr">
              <a:spcBef>
                <a:spcPts val="2300"/>
              </a:spcBef>
              <a:spcAft>
                <a:spcPts val="2300"/>
              </a:spcAft>
              <a:buSzPts val="2100"/>
              <a:buChar char="■"/>
              <a:defRPr/>
            </a:lvl9pPr>
          </a:lstStyle>
          <a:p>
            <a:endParaRPr/>
          </a:p>
        </p:txBody>
      </p:sp>
      <p:sp>
        <p:nvSpPr>
          <p:cNvPr id="47" name="Google Shape;47;p11"/>
          <p:cNvSpPr txBox="1">
            <a:spLocks noGrp="1"/>
          </p:cNvSpPr>
          <p:nvPr>
            <p:ph type="sldNum" idx="12"/>
          </p:nvPr>
        </p:nvSpPr>
        <p:spPr>
          <a:xfrm>
            <a:off x="9319703" y="7046639"/>
            <a:ext cx="603318" cy="594845"/>
          </a:xfrm>
          <a:prstGeom prst="rect">
            <a:avLst/>
          </a:prstGeom>
        </p:spPr>
        <p:txBody>
          <a:bodyPr spcFirstLastPara="1" wrap="square" lIns="132400" tIns="132400" rIns="132400" bIns="132400"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48"/>
        <p:cNvGrpSpPr/>
        <p:nvPr/>
      </p:nvGrpSpPr>
      <p:grpSpPr>
        <a:xfrm>
          <a:off x="0" y="0"/>
          <a:ext cx="0" cy="0"/>
          <a:chOff x="0" y="0"/>
          <a:chExt cx="0" cy="0"/>
        </a:xfrm>
      </p:grpSpPr>
      <p:sp>
        <p:nvSpPr>
          <p:cNvPr id="49" name="Google Shape;49;p12"/>
          <p:cNvSpPr txBox="1">
            <a:spLocks noGrp="1"/>
          </p:cNvSpPr>
          <p:nvPr>
            <p:ph type="sldNum" idx="12"/>
          </p:nvPr>
        </p:nvSpPr>
        <p:spPr>
          <a:xfrm>
            <a:off x="9319703" y="7046639"/>
            <a:ext cx="603318" cy="594845"/>
          </a:xfrm>
          <a:prstGeom prst="rect">
            <a:avLst/>
          </a:prstGeom>
        </p:spPr>
        <p:txBody>
          <a:bodyPr spcFirstLastPara="1" wrap="square" lIns="132400" tIns="132400" rIns="132400" bIns="132400" anchor="ctr" anchorCtr="0">
            <a:noAutofit/>
          </a:bodyPr>
          <a:lstStyle>
            <a:lvl1pPr lvl="0">
              <a:buNone/>
              <a:defRPr/>
            </a:lvl1pPr>
            <a:lvl2pPr lvl="1">
              <a:buNone/>
              <a:defRPr/>
            </a:lvl2pPr>
            <a:lvl3pPr lvl="2">
              <a:buNone/>
              <a:defRPr/>
            </a:lvl3pPr>
            <a:lvl4pPr lvl="3">
              <a:buNone/>
              <a:defRPr/>
            </a:lvl4pPr>
            <a:lvl5pPr lvl="4">
              <a:buNone/>
              <a:defRPr/>
            </a:lvl5pPr>
            <a:lvl6pPr lvl="5">
              <a:buNone/>
              <a:defRPr/>
            </a:lvl6pPr>
            <a:lvl7pPr lvl="6">
              <a:buNone/>
              <a:defRPr/>
            </a:lvl7pPr>
            <a:lvl8pPr lvl="7">
              <a:buNone/>
              <a:defRPr/>
            </a:lvl8pPr>
            <a:lvl9pPr lvl="8">
              <a:buNone/>
              <a:defRPr/>
            </a:lvl9pPr>
          </a:lstStyle>
          <a:p>
            <a:pPr marL="0" lvl="0" indent="0" algn="r" rtl="0">
              <a:spcBef>
                <a:spcPts val="0"/>
              </a:spcBef>
              <a:spcAft>
                <a:spcPts val="0"/>
              </a:spcAft>
              <a:buNone/>
            </a:pPr>
            <a:fld id="{00000000-1234-1234-1234-123412341234}" type="slidenum">
              <a:rPr lang="en"/>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name="simple-light-2">
    <p:bg>
      <p:bgPr>
        <a:solidFill>
          <a:schemeClr val="lt1"/>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342870" y="672482"/>
            <a:ext cx="9372776" cy="865145"/>
          </a:xfrm>
          <a:prstGeom prst="rect">
            <a:avLst/>
          </a:prstGeom>
          <a:noFill/>
          <a:ln>
            <a:noFill/>
          </a:ln>
        </p:spPr>
        <p:txBody>
          <a:bodyPr spcFirstLastPara="1" wrap="square" lIns="132400" tIns="132400" rIns="132400" bIns="132400" anchor="t" anchorCtr="0"/>
          <a:lstStyle>
            <a:lvl1pPr lvl="0">
              <a:spcBef>
                <a:spcPts val="0"/>
              </a:spcBef>
              <a:spcAft>
                <a:spcPts val="0"/>
              </a:spcAft>
              <a:buClr>
                <a:schemeClr val="dk1"/>
              </a:buClr>
              <a:buSzPts val="4100"/>
              <a:buNone/>
              <a:defRPr sz="4100">
                <a:solidFill>
                  <a:schemeClr val="dk1"/>
                </a:solidFill>
              </a:defRPr>
            </a:lvl1pPr>
            <a:lvl2pPr lvl="1">
              <a:spcBef>
                <a:spcPts val="0"/>
              </a:spcBef>
              <a:spcAft>
                <a:spcPts val="0"/>
              </a:spcAft>
              <a:buClr>
                <a:schemeClr val="dk1"/>
              </a:buClr>
              <a:buSzPts val="4100"/>
              <a:buNone/>
              <a:defRPr sz="4100">
                <a:solidFill>
                  <a:schemeClr val="dk1"/>
                </a:solidFill>
              </a:defRPr>
            </a:lvl2pPr>
            <a:lvl3pPr lvl="2">
              <a:spcBef>
                <a:spcPts val="0"/>
              </a:spcBef>
              <a:spcAft>
                <a:spcPts val="0"/>
              </a:spcAft>
              <a:buClr>
                <a:schemeClr val="dk1"/>
              </a:buClr>
              <a:buSzPts val="4100"/>
              <a:buNone/>
              <a:defRPr sz="4100">
                <a:solidFill>
                  <a:schemeClr val="dk1"/>
                </a:solidFill>
              </a:defRPr>
            </a:lvl3pPr>
            <a:lvl4pPr lvl="3">
              <a:spcBef>
                <a:spcPts val="0"/>
              </a:spcBef>
              <a:spcAft>
                <a:spcPts val="0"/>
              </a:spcAft>
              <a:buClr>
                <a:schemeClr val="dk1"/>
              </a:buClr>
              <a:buSzPts val="4100"/>
              <a:buNone/>
              <a:defRPr sz="4100">
                <a:solidFill>
                  <a:schemeClr val="dk1"/>
                </a:solidFill>
              </a:defRPr>
            </a:lvl4pPr>
            <a:lvl5pPr lvl="4">
              <a:spcBef>
                <a:spcPts val="0"/>
              </a:spcBef>
              <a:spcAft>
                <a:spcPts val="0"/>
              </a:spcAft>
              <a:buClr>
                <a:schemeClr val="dk1"/>
              </a:buClr>
              <a:buSzPts val="4100"/>
              <a:buNone/>
              <a:defRPr sz="4100">
                <a:solidFill>
                  <a:schemeClr val="dk1"/>
                </a:solidFill>
              </a:defRPr>
            </a:lvl5pPr>
            <a:lvl6pPr lvl="5">
              <a:spcBef>
                <a:spcPts val="0"/>
              </a:spcBef>
              <a:spcAft>
                <a:spcPts val="0"/>
              </a:spcAft>
              <a:buClr>
                <a:schemeClr val="dk1"/>
              </a:buClr>
              <a:buSzPts val="4100"/>
              <a:buNone/>
              <a:defRPr sz="4100">
                <a:solidFill>
                  <a:schemeClr val="dk1"/>
                </a:solidFill>
              </a:defRPr>
            </a:lvl6pPr>
            <a:lvl7pPr lvl="6">
              <a:spcBef>
                <a:spcPts val="0"/>
              </a:spcBef>
              <a:spcAft>
                <a:spcPts val="0"/>
              </a:spcAft>
              <a:buClr>
                <a:schemeClr val="dk1"/>
              </a:buClr>
              <a:buSzPts val="4100"/>
              <a:buNone/>
              <a:defRPr sz="4100">
                <a:solidFill>
                  <a:schemeClr val="dk1"/>
                </a:solidFill>
              </a:defRPr>
            </a:lvl7pPr>
            <a:lvl8pPr lvl="7">
              <a:spcBef>
                <a:spcPts val="0"/>
              </a:spcBef>
              <a:spcAft>
                <a:spcPts val="0"/>
              </a:spcAft>
              <a:buClr>
                <a:schemeClr val="dk1"/>
              </a:buClr>
              <a:buSzPts val="4100"/>
              <a:buNone/>
              <a:defRPr sz="4100">
                <a:solidFill>
                  <a:schemeClr val="dk1"/>
                </a:solidFill>
              </a:defRPr>
            </a:lvl8pPr>
            <a:lvl9pPr lvl="8">
              <a:spcBef>
                <a:spcPts val="0"/>
              </a:spcBef>
              <a:spcAft>
                <a:spcPts val="0"/>
              </a:spcAft>
              <a:buClr>
                <a:schemeClr val="dk1"/>
              </a:buClr>
              <a:buSzPts val="4100"/>
              <a:buNone/>
              <a:defRPr sz="4100">
                <a:solidFill>
                  <a:schemeClr val="dk1"/>
                </a:solidFill>
              </a:defRPr>
            </a:lvl9pPr>
          </a:lstStyle>
          <a:p>
            <a:endParaRPr/>
          </a:p>
        </p:txBody>
      </p:sp>
      <p:sp>
        <p:nvSpPr>
          <p:cNvPr id="7" name="Google Shape;7;p1"/>
          <p:cNvSpPr txBox="1">
            <a:spLocks noGrp="1"/>
          </p:cNvSpPr>
          <p:nvPr>
            <p:ph type="body" idx="1"/>
          </p:nvPr>
        </p:nvSpPr>
        <p:spPr>
          <a:xfrm>
            <a:off x="342870" y="1741518"/>
            <a:ext cx="9372776" cy="5162591"/>
          </a:xfrm>
          <a:prstGeom prst="rect">
            <a:avLst/>
          </a:prstGeom>
          <a:noFill/>
          <a:ln>
            <a:noFill/>
          </a:ln>
        </p:spPr>
        <p:txBody>
          <a:bodyPr spcFirstLastPara="1" wrap="square" lIns="132400" tIns="132400" rIns="132400" bIns="132400" anchor="t" anchorCtr="0"/>
          <a:lstStyle>
            <a:lvl1pPr marL="457200" lvl="0" indent="-393700">
              <a:lnSpc>
                <a:spcPct val="115000"/>
              </a:lnSpc>
              <a:spcBef>
                <a:spcPts val="0"/>
              </a:spcBef>
              <a:spcAft>
                <a:spcPts val="0"/>
              </a:spcAft>
              <a:buClr>
                <a:schemeClr val="dk2"/>
              </a:buClr>
              <a:buSzPts val="2600"/>
              <a:buChar char="●"/>
              <a:defRPr sz="2600">
                <a:solidFill>
                  <a:schemeClr val="dk2"/>
                </a:solidFill>
              </a:defRPr>
            </a:lvl1pPr>
            <a:lvl2pPr marL="914400" lvl="1" indent="-361950">
              <a:lnSpc>
                <a:spcPct val="115000"/>
              </a:lnSpc>
              <a:spcBef>
                <a:spcPts val="2300"/>
              </a:spcBef>
              <a:spcAft>
                <a:spcPts val="0"/>
              </a:spcAft>
              <a:buClr>
                <a:schemeClr val="dk2"/>
              </a:buClr>
              <a:buSzPts val="2100"/>
              <a:buChar char="○"/>
              <a:defRPr sz="2100">
                <a:solidFill>
                  <a:schemeClr val="dk2"/>
                </a:solidFill>
              </a:defRPr>
            </a:lvl2pPr>
            <a:lvl3pPr marL="1371600" lvl="2" indent="-361950">
              <a:lnSpc>
                <a:spcPct val="115000"/>
              </a:lnSpc>
              <a:spcBef>
                <a:spcPts val="2300"/>
              </a:spcBef>
              <a:spcAft>
                <a:spcPts val="0"/>
              </a:spcAft>
              <a:buClr>
                <a:schemeClr val="dk2"/>
              </a:buClr>
              <a:buSzPts val="2100"/>
              <a:buChar char="■"/>
              <a:defRPr sz="2100">
                <a:solidFill>
                  <a:schemeClr val="dk2"/>
                </a:solidFill>
              </a:defRPr>
            </a:lvl3pPr>
            <a:lvl4pPr marL="1828800" lvl="3" indent="-361950">
              <a:lnSpc>
                <a:spcPct val="115000"/>
              </a:lnSpc>
              <a:spcBef>
                <a:spcPts val="2300"/>
              </a:spcBef>
              <a:spcAft>
                <a:spcPts val="0"/>
              </a:spcAft>
              <a:buClr>
                <a:schemeClr val="dk2"/>
              </a:buClr>
              <a:buSzPts val="2100"/>
              <a:buChar char="●"/>
              <a:defRPr sz="2100">
                <a:solidFill>
                  <a:schemeClr val="dk2"/>
                </a:solidFill>
              </a:defRPr>
            </a:lvl4pPr>
            <a:lvl5pPr marL="2286000" lvl="4" indent="-361950">
              <a:lnSpc>
                <a:spcPct val="115000"/>
              </a:lnSpc>
              <a:spcBef>
                <a:spcPts val="2300"/>
              </a:spcBef>
              <a:spcAft>
                <a:spcPts val="0"/>
              </a:spcAft>
              <a:buClr>
                <a:schemeClr val="dk2"/>
              </a:buClr>
              <a:buSzPts val="2100"/>
              <a:buChar char="○"/>
              <a:defRPr sz="2100">
                <a:solidFill>
                  <a:schemeClr val="dk2"/>
                </a:solidFill>
              </a:defRPr>
            </a:lvl5pPr>
            <a:lvl6pPr marL="2743200" lvl="5" indent="-361950">
              <a:lnSpc>
                <a:spcPct val="115000"/>
              </a:lnSpc>
              <a:spcBef>
                <a:spcPts val="2300"/>
              </a:spcBef>
              <a:spcAft>
                <a:spcPts val="0"/>
              </a:spcAft>
              <a:buClr>
                <a:schemeClr val="dk2"/>
              </a:buClr>
              <a:buSzPts val="2100"/>
              <a:buChar char="■"/>
              <a:defRPr sz="2100">
                <a:solidFill>
                  <a:schemeClr val="dk2"/>
                </a:solidFill>
              </a:defRPr>
            </a:lvl6pPr>
            <a:lvl7pPr marL="3200400" lvl="6" indent="-361950">
              <a:lnSpc>
                <a:spcPct val="115000"/>
              </a:lnSpc>
              <a:spcBef>
                <a:spcPts val="2300"/>
              </a:spcBef>
              <a:spcAft>
                <a:spcPts val="0"/>
              </a:spcAft>
              <a:buClr>
                <a:schemeClr val="dk2"/>
              </a:buClr>
              <a:buSzPts val="2100"/>
              <a:buChar char="●"/>
              <a:defRPr sz="2100">
                <a:solidFill>
                  <a:schemeClr val="dk2"/>
                </a:solidFill>
              </a:defRPr>
            </a:lvl7pPr>
            <a:lvl8pPr marL="3657600" lvl="7" indent="-361950">
              <a:lnSpc>
                <a:spcPct val="115000"/>
              </a:lnSpc>
              <a:spcBef>
                <a:spcPts val="2300"/>
              </a:spcBef>
              <a:spcAft>
                <a:spcPts val="0"/>
              </a:spcAft>
              <a:buClr>
                <a:schemeClr val="dk2"/>
              </a:buClr>
              <a:buSzPts val="2100"/>
              <a:buChar char="○"/>
              <a:defRPr sz="2100">
                <a:solidFill>
                  <a:schemeClr val="dk2"/>
                </a:solidFill>
              </a:defRPr>
            </a:lvl8pPr>
            <a:lvl9pPr marL="4114800" lvl="8" indent="-361950">
              <a:lnSpc>
                <a:spcPct val="115000"/>
              </a:lnSpc>
              <a:spcBef>
                <a:spcPts val="2300"/>
              </a:spcBef>
              <a:spcAft>
                <a:spcPts val="2300"/>
              </a:spcAft>
              <a:buClr>
                <a:schemeClr val="dk2"/>
              </a:buClr>
              <a:buSzPts val="2100"/>
              <a:buChar char="■"/>
              <a:defRPr sz="2100">
                <a:solidFill>
                  <a:schemeClr val="dk2"/>
                </a:solidFill>
              </a:defRPr>
            </a:lvl9pPr>
          </a:lstStyle>
          <a:p>
            <a:endParaRPr/>
          </a:p>
        </p:txBody>
      </p:sp>
      <p:sp>
        <p:nvSpPr>
          <p:cNvPr id="8" name="Google Shape;8;p1"/>
          <p:cNvSpPr txBox="1">
            <a:spLocks noGrp="1"/>
          </p:cNvSpPr>
          <p:nvPr>
            <p:ph type="sldNum" idx="12"/>
          </p:nvPr>
        </p:nvSpPr>
        <p:spPr>
          <a:xfrm>
            <a:off x="9319703" y="7046639"/>
            <a:ext cx="603318" cy="594845"/>
          </a:xfrm>
          <a:prstGeom prst="rect">
            <a:avLst/>
          </a:prstGeom>
          <a:noFill/>
          <a:ln>
            <a:noFill/>
          </a:ln>
        </p:spPr>
        <p:txBody>
          <a:bodyPr spcFirstLastPara="1" wrap="square" lIns="132400" tIns="132400" rIns="132400" bIns="132400" anchor="ctr" anchorCtr="0">
            <a:noAutofit/>
          </a:bodyPr>
          <a:lstStyle>
            <a:lvl1pPr lvl="0" algn="r">
              <a:buNone/>
              <a:defRPr sz="1300">
                <a:solidFill>
                  <a:schemeClr val="dk2"/>
                </a:solidFill>
              </a:defRPr>
            </a:lvl1pPr>
            <a:lvl2pPr lvl="1" algn="r">
              <a:buNone/>
              <a:defRPr sz="1300">
                <a:solidFill>
                  <a:schemeClr val="dk2"/>
                </a:solidFill>
              </a:defRPr>
            </a:lvl2pPr>
            <a:lvl3pPr lvl="2" algn="r">
              <a:buNone/>
              <a:defRPr sz="1300">
                <a:solidFill>
                  <a:schemeClr val="dk2"/>
                </a:solidFill>
              </a:defRPr>
            </a:lvl3pPr>
            <a:lvl4pPr lvl="3" algn="r">
              <a:buNone/>
              <a:defRPr sz="1300">
                <a:solidFill>
                  <a:schemeClr val="dk2"/>
                </a:solidFill>
              </a:defRPr>
            </a:lvl4pPr>
            <a:lvl5pPr lvl="4" algn="r">
              <a:buNone/>
              <a:defRPr sz="1300">
                <a:solidFill>
                  <a:schemeClr val="dk2"/>
                </a:solidFill>
              </a:defRPr>
            </a:lvl5pPr>
            <a:lvl6pPr lvl="5" algn="r">
              <a:buNone/>
              <a:defRPr sz="1300">
                <a:solidFill>
                  <a:schemeClr val="dk2"/>
                </a:solidFill>
              </a:defRPr>
            </a:lvl6pPr>
            <a:lvl7pPr lvl="6" algn="r">
              <a:buNone/>
              <a:defRPr sz="1300">
                <a:solidFill>
                  <a:schemeClr val="dk2"/>
                </a:solidFill>
              </a:defRPr>
            </a:lvl7pPr>
            <a:lvl8pPr lvl="7" algn="r">
              <a:buNone/>
              <a:defRPr sz="1300">
                <a:solidFill>
                  <a:schemeClr val="dk2"/>
                </a:solidFill>
              </a:defRPr>
            </a:lvl8pPr>
            <a:lvl9pPr lvl="8" algn="r">
              <a:buNone/>
              <a:defRPr sz="1300">
                <a:solidFill>
                  <a:schemeClr val="dk2"/>
                </a:solidFill>
              </a:defRPr>
            </a:lvl9pPr>
          </a:lstStyle>
          <a:p>
            <a:pPr marL="0" lvl="0" indent="0" algn="r" rtl="0">
              <a:spcBef>
                <a:spcPts val="0"/>
              </a:spcBef>
              <a:spcAft>
                <a:spcPts val="0"/>
              </a:spcAft>
              <a:buNone/>
            </a:pPr>
            <a:fld id="{00000000-1234-1234-1234-123412341234}" type="slidenum">
              <a:rPr lang="en"/>
              <a:t>‹#›</a:t>
            </a:fld>
            <a:endParaRPr/>
          </a:p>
        </p:txBody>
      </p:sp>
    </p:spTree>
  </p:cSld>
  <p:clrMap bg1="lt1" tx1="dk1" bg2="dk2" tx2="lt2" accent1="accent1" accent2="accent2" accent3="accent3" accent4="accent4" accent5="accent5" accent6="accent6" hlink="hlink" folHlink="fol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notesSlide" Target="../notesSlides/notesSlide1.xml"/><Relationship Id="rId1" Type="http://schemas.openxmlformats.org/officeDocument/2006/relationships/slideLayout" Target="../slideLayouts/slideLayout1.xml"/><Relationship Id="rId4" Type="http://schemas.openxmlformats.org/officeDocument/2006/relationships/image" Target="../media/image2.png"/></Relationships>
</file>

<file path=ppt/slides/_rels/slide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2.xml"/><Relationship Id="rId1" Type="http://schemas.openxmlformats.org/officeDocument/2006/relationships/slideLayout" Target="../slideLayouts/slideLayout3.xml"/></Relationships>
</file>

<file path=ppt/slides/_rels/slide3.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3.xml"/><Relationship Id="rId1" Type="http://schemas.openxmlformats.org/officeDocument/2006/relationships/slideLayout" Target="../slideLayouts/slideLayout3.xml"/><Relationship Id="rId4" Type="http://schemas.openxmlformats.org/officeDocument/2006/relationships/image" Target="../media/image5.png"/></Relationships>
</file>

<file path=ppt/slides/_rels/slide4.xml.rels><?xml version="1.0" encoding="UTF-8" standalone="yes"?>
<Relationships xmlns="http://schemas.openxmlformats.org/package/2006/relationships"><Relationship Id="rId3" Type="http://schemas.openxmlformats.org/officeDocument/2006/relationships/image" Target="../media/image6.jpg"/><Relationship Id="rId2" Type="http://schemas.openxmlformats.org/officeDocument/2006/relationships/notesSlide" Target="../notesSlides/notesSlide4.xml"/><Relationship Id="rId1" Type="http://schemas.openxmlformats.org/officeDocument/2006/relationships/slideLayout" Target="../slideLayouts/slideLayout3.xml"/><Relationship Id="rId4" Type="http://schemas.openxmlformats.org/officeDocument/2006/relationships/image" Target="../media/image7.png"/></Relationships>
</file>

<file path=ppt/slides/_rels/slide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5.xml"/><Relationship Id="rId1" Type="http://schemas.openxmlformats.org/officeDocument/2006/relationships/slideLayout" Target="../slideLayouts/slideLayout3.xml"/></Relationships>
</file>

<file path=ppt/slides/_rels/slide6.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6.xml"/><Relationship Id="rId1" Type="http://schemas.openxmlformats.org/officeDocument/2006/relationships/slideLayout" Target="../slideLayouts/slideLayout3.xml"/><Relationship Id="rId4" Type="http://schemas.openxmlformats.org/officeDocument/2006/relationships/image" Target="../media/image10.png"/></Relationships>
</file>

<file path=ppt/slides/_rels/slide7.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7.xml"/><Relationship Id="rId1" Type="http://schemas.openxmlformats.org/officeDocument/2006/relationships/slideLayout" Target="../slideLayouts/slideLayout3.xml"/></Relationships>
</file>

<file path=ppt/slides/_rels/slide8.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hyperlink" Target="https://youtu.be/w6T02g5hnT4" TargetMode="External"/><Relationship Id="rId1" Type="http://schemas.openxmlformats.org/officeDocument/2006/relationships/slideLayout" Target="../slideLayouts/slideLayout3.xml"/></Relationships>
</file>

<file path=ppt/slides/_rels/slide9.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8.xml"/><Relationship Id="rId1" Type="http://schemas.openxmlformats.org/officeDocument/2006/relationships/slideLayout" Target="../slideLayouts/slideLayout3.xml"/></Relationships>
</file>

<file path=ppt/slides/_rels/slide10.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notesSlide" Target="../notesSlides/notesSlide9.xml"/><Relationship Id="rId1" Type="http://schemas.openxmlformats.org/officeDocument/2006/relationships/slideLayout" Target="../slideLayouts/slideLayout3.xml"/><Relationship Id="rId4" Type="http://schemas.openxmlformats.org/officeDocument/2006/relationships/image" Target="../media/image14.png"/></Relationships>
</file>

<file path=ppt/slides/_rels/slide11.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10.xml"/><Relationship Id="rId1" Type="http://schemas.openxmlformats.org/officeDocument/2006/relationships/slideLayout" Target="../slideLayouts/slideLayout3.xml"/></Relationships>
</file>

<file path=ppt/slides/_rels/slide12.xml.rels><?xml version="1.0" encoding="UTF-8" standalone="yes"?>
<Relationships xmlns="http://schemas.openxmlformats.org/package/2006/relationships"><Relationship Id="rId3" Type="http://schemas.openxmlformats.org/officeDocument/2006/relationships/hyperlink" Target="https://www.youtube.com/watch?v=c1Ndym-IsQg" TargetMode="External"/><Relationship Id="rId2" Type="http://schemas.openxmlformats.org/officeDocument/2006/relationships/notesSlide" Target="../notesSlides/notesSlide11.xml"/><Relationship Id="rId1" Type="http://schemas.openxmlformats.org/officeDocument/2006/relationships/slideLayout" Target="../slideLayouts/slideLayout9.xml"/><Relationship Id="rId4" Type="http://schemas.openxmlformats.org/officeDocument/2006/relationships/image" Target="../media/image16.png"/></Relationships>
</file>

<file path=ppt/slides/_rels/slide13.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12.xml"/><Relationship Id="rId1" Type="http://schemas.openxmlformats.org/officeDocument/2006/relationships/slideLayout" Target="../slideLayouts/slideLayout3.xml"/></Relationships>
</file>

<file path=ppt/slides/_rels/slide14.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13.xml"/><Relationship Id="rId1" Type="http://schemas.openxmlformats.org/officeDocument/2006/relationships/slideLayout" Target="../slideLayouts/slideLayout3.xml"/><Relationship Id="rId4" Type="http://schemas.openxmlformats.org/officeDocument/2006/relationships/image" Target="../media/image19.png"/></Relationships>
</file>

<file path=ppt/slides/_rels/slide15.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4.xml"/><Relationship Id="rId1" Type="http://schemas.openxmlformats.org/officeDocument/2006/relationships/slideLayout" Target="../slideLayouts/slideLayout3.xml"/></Relationships>
</file>

<file path=ppt/slides/_rels/slide16.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15.xml"/><Relationship Id="rId1" Type="http://schemas.openxmlformats.org/officeDocument/2006/relationships/slideLayout" Target="../slideLayouts/slideLayout3.xml"/><Relationship Id="rId4" Type="http://schemas.openxmlformats.org/officeDocument/2006/relationships/image" Target="../media/image22.png"/></Relationships>
</file>

<file path=ppt/slides/_rels/slide17.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notesSlide" Target="../notesSlides/notesSlide16.xml"/><Relationship Id="rId1" Type="http://schemas.openxmlformats.org/officeDocument/2006/relationships/slideLayout" Target="../slideLayouts/slideLayout3.xml"/></Relationships>
</file>

<file path=ppt/slides/_rels/slide18.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17.xml"/><Relationship Id="rId1" Type="http://schemas.openxmlformats.org/officeDocument/2006/relationships/slideLayout" Target="../slideLayouts/slideLayout3.xml"/></Relationships>
</file>

<file path=ppt/slides/_rels/slide19.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notesSlide" Target="../notesSlides/notesSlide18.xml"/><Relationship Id="rId1" Type="http://schemas.openxmlformats.org/officeDocument/2006/relationships/slideLayout" Target="../slideLayouts/slideLayout3.xml"/></Relationships>
</file>

<file path=ppt/slides/_rels/slide20.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19.xml"/><Relationship Id="rId1" Type="http://schemas.openxmlformats.org/officeDocument/2006/relationships/slideLayout" Target="../slideLayouts/slideLayout3.xml"/></Relationships>
</file>

<file path=ppt/slides/_rels/slide21.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notesSlide" Target="../notesSlides/notesSlide20.xml"/><Relationship Id="rId1" Type="http://schemas.openxmlformats.org/officeDocument/2006/relationships/slideLayout" Target="../slideLayouts/slideLayout3.xml"/><Relationship Id="rId5" Type="http://schemas.openxmlformats.org/officeDocument/2006/relationships/image" Target="../media/image28.png"/><Relationship Id="rId4" Type="http://schemas.openxmlformats.org/officeDocument/2006/relationships/image" Target="../media/image27.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53"/>
        <p:cNvGrpSpPr/>
        <p:nvPr/>
      </p:nvGrpSpPr>
      <p:grpSpPr>
        <a:xfrm>
          <a:off x="0" y="0"/>
          <a:ext cx="0" cy="0"/>
          <a:chOff x="0" y="0"/>
          <a:chExt cx="0" cy="0"/>
        </a:xfrm>
      </p:grpSpPr>
      <p:pic>
        <p:nvPicPr>
          <p:cNvPr id="54" name="Google Shape;54;p13"/>
          <p:cNvPicPr preferRelativeResize="0"/>
          <p:nvPr/>
        </p:nvPicPr>
        <p:blipFill>
          <a:blip r:embed="rId3">
            <a:alphaModFix/>
          </a:blip>
          <a:stretch>
            <a:fillRect/>
          </a:stretch>
        </p:blipFill>
        <p:spPr>
          <a:xfrm>
            <a:off x="0" y="0"/>
            <a:ext cx="10058400" cy="7843009"/>
          </a:xfrm>
          <a:prstGeom prst="rect">
            <a:avLst/>
          </a:prstGeom>
          <a:noFill/>
          <a:ln>
            <a:noFill/>
          </a:ln>
        </p:spPr>
      </p:pic>
      <p:sp>
        <p:nvSpPr>
          <p:cNvPr id="55" name="Google Shape;55;p13"/>
          <p:cNvSpPr txBox="1"/>
          <p:nvPr/>
        </p:nvSpPr>
        <p:spPr>
          <a:xfrm>
            <a:off x="306788" y="2732896"/>
            <a:ext cx="6219518" cy="1962573"/>
          </a:xfrm>
          <a:prstGeom prst="rect">
            <a:avLst/>
          </a:prstGeom>
          <a:noFill/>
          <a:ln>
            <a:noFill/>
          </a:ln>
        </p:spPr>
        <p:txBody>
          <a:bodyPr spcFirstLastPara="1" wrap="square" lIns="210050" tIns="210050" rIns="210050" bIns="210050" anchor="ctr" anchorCtr="0">
            <a:noAutofit/>
          </a:bodyPr>
          <a:lstStyle/>
          <a:p>
            <a:pPr marL="0" lvl="0" indent="0" algn="l" rtl="0">
              <a:spcBef>
                <a:spcPts val="0"/>
              </a:spcBef>
              <a:spcAft>
                <a:spcPts val="0"/>
              </a:spcAft>
              <a:buNone/>
            </a:pPr>
            <a:r>
              <a:rPr lang="en" sz="9600" dirty="0">
                <a:solidFill>
                  <a:schemeClr val="lt1"/>
                </a:solidFill>
                <a:latin typeface="Cabin"/>
                <a:ea typeface="Cabin"/>
                <a:cs typeface="Cabin"/>
                <a:sym typeface="Cabin"/>
              </a:rPr>
              <a:t>re-learn          to relax</a:t>
            </a:r>
            <a:endParaRPr sz="9600" dirty="0">
              <a:solidFill>
                <a:schemeClr val="lt1"/>
              </a:solidFill>
              <a:latin typeface="Cabin"/>
              <a:ea typeface="Cabin"/>
              <a:cs typeface="Cabin"/>
              <a:sym typeface="Cabin"/>
            </a:endParaRPr>
          </a:p>
        </p:txBody>
      </p:sp>
      <p:pic>
        <p:nvPicPr>
          <p:cNvPr id="57" name="Google Shape;57;p13"/>
          <p:cNvPicPr preferRelativeResize="0"/>
          <p:nvPr/>
        </p:nvPicPr>
        <p:blipFill>
          <a:blip r:embed="rId4">
            <a:alphaModFix/>
          </a:blip>
          <a:stretch>
            <a:fillRect/>
          </a:stretch>
        </p:blipFill>
        <p:spPr>
          <a:xfrm flipH="1">
            <a:off x="6364941" y="1921193"/>
            <a:ext cx="3693456" cy="3429750"/>
          </a:xfrm>
          <a:prstGeom prst="rect">
            <a:avLst/>
          </a:prstGeom>
          <a:noFill/>
          <a:ln>
            <a:noFill/>
          </a:ln>
        </p:spPr>
      </p:pic>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73"/>
        <p:cNvGrpSpPr/>
        <p:nvPr/>
      </p:nvGrpSpPr>
      <p:grpSpPr>
        <a:xfrm>
          <a:off x="0" y="0"/>
          <a:ext cx="0" cy="0"/>
          <a:chOff x="0" y="0"/>
          <a:chExt cx="0" cy="0"/>
        </a:xfrm>
      </p:grpSpPr>
      <p:sp>
        <p:nvSpPr>
          <p:cNvPr id="74" name="Google Shape;74;p15"/>
          <p:cNvSpPr/>
          <p:nvPr/>
        </p:nvSpPr>
        <p:spPr>
          <a:xfrm>
            <a:off x="0" y="0"/>
            <a:ext cx="10154682" cy="988009"/>
          </a:xfrm>
          <a:prstGeom prst="rect">
            <a:avLst/>
          </a:prstGeom>
          <a:solidFill>
            <a:schemeClr val="accent2"/>
          </a:solidFill>
          <a:ln w="9525" cap="flat" cmpd="sng">
            <a:solidFill>
              <a:schemeClr val="dk2"/>
            </a:solidFill>
            <a:prstDash val="solid"/>
            <a:round/>
            <a:headEnd type="none" w="sm" len="sm"/>
            <a:tailEnd type="none" w="sm" len="sm"/>
          </a:ln>
        </p:spPr>
        <p:txBody>
          <a:bodyPr spcFirstLastPara="1" wrap="square" lIns="210050" tIns="210050" rIns="210050" bIns="210050" anchor="ctr" anchorCtr="0">
            <a:noAutofit/>
          </a:bodyPr>
          <a:lstStyle/>
          <a:p>
            <a:pPr marL="0" lvl="0" indent="0" algn="ctr" rtl="0">
              <a:spcBef>
                <a:spcPts val="0"/>
              </a:spcBef>
              <a:spcAft>
                <a:spcPts val="0"/>
              </a:spcAft>
              <a:buNone/>
            </a:pPr>
            <a:r>
              <a:rPr lang="en" sz="4800" b="1" dirty="0">
                <a:solidFill>
                  <a:schemeClr val="lt1"/>
                </a:solidFill>
                <a:latin typeface="Architects Daughter"/>
                <a:ea typeface="Architects Daughter"/>
                <a:cs typeface="Architects Daughter"/>
                <a:sym typeface="Architects Daughter"/>
              </a:rPr>
              <a:t>Too busy to breathe?</a:t>
            </a:r>
            <a:endParaRPr sz="4800" b="1" dirty="0">
              <a:solidFill>
                <a:schemeClr val="lt1"/>
              </a:solidFill>
              <a:latin typeface="Architects Daughter"/>
              <a:ea typeface="Architects Daughter"/>
              <a:cs typeface="Architects Daughter"/>
              <a:sym typeface="Architects Daughter"/>
            </a:endParaRPr>
          </a:p>
        </p:txBody>
      </p:sp>
      <p:pic>
        <p:nvPicPr>
          <p:cNvPr id="75" name="Google Shape;75;p15"/>
          <p:cNvPicPr preferRelativeResize="0"/>
          <p:nvPr/>
        </p:nvPicPr>
        <p:blipFill>
          <a:blip r:embed="rId3">
            <a:alphaModFix/>
          </a:blip>
          <a:stretch>
            <a:fillRect/>
          </a:stretch>
        </p:blipFill>
        <p:spPr>
          <a:xfrm>
            <a:off x="3365078" y="4439820"/>
            <a:ext cx="3478307" cy="3332580"/>
          </a:xfrm>
          <a:prstGeom prst="rect">
            <a:avLst/>
          </a:prstGeom>
          <a:noFill/>
          <a:ln>
            <a:noFill/>
          </a:ln>
        </p:spPr>
      </p:pic>
      <p:sp>
        <p:nvSpPr>
          <p:cNvPr id="76" name="Google Shape;76;p15"/>
          <p:cNvSpPr/>
          <p:nvPr/>
        </p:nvSpPr>
        <p:spPr>
          <a:xfrm>
            <a:off x="4880116" y="1113515"/>
            <a:ext cx="3671471" cy="2729208"/>
          </a:xfrm>
          <a:prstGeom prst="cloudCallout">
            <a:avLst>
              <a:gd name="adj1" fmla="val -3157"/>
              <a:gd name="adj2" fmla="val 96356"/>
            </a:avLst>
          </a:prstGeom>
          <a:solidFill>
            <a:srgbClr val="F3F3F3"/>
          </a:solidFill>
          <a:ln w="9525" cap="flat" cmpd="sng">
            <a:solidFill>
              <a:schemeClr val="dk2"/>
            </a:solidFill>
            <a:prstDash val="solid"/>
            <a:round/>
            <a:headEnd type="none" w="sm" len="sm"/>
            <a:tailEnd type="none" w="sm" len="sm"/>
          </a:ln>
        </p:spPr>
        <p:txBody>
          <a:bodyPr spcFirstLastPara="1" wrap="square" lIns="210050" tIns="210050" rIns="210050" bIns="210050" anchor="ctr" anchorCtr="0">
            <a:noAutofit/>
          </a:bodyPr>
          <a:lstStyle/>
          <a:p>
            <a:pPr marL="0" lvl="0" indent="0" algn="ctr" rtl="0">
              <a:spcBef>
                <a:spcPts val="0"/>
              </a:spcBef>
              <a:spcAft>
                <a:spcPts val="0"/>
              </a:spcAft>
              <a:buClr>
                <a:schemeClr val="dk1"/>
              </a:buClr>
              <a:buSzPts val="2600"/>
              <a:buFont typeface="Arial"/>
              <a:buNone/>
            </a:pPr>
            <a:r>
              <a:rPr lang="en" sz="3000" b="1" dirty="0">
                <a:solidFill>
                  <a:schemeClr val="dk1"/>
                </a:solidFill>
                <a:latin typeface="Indie Flower"/>
                <a:ea typeface="Indie Flower"/>
                <a:cs typeface="Indie Flower"/>
                <a:sym typeface="Indie Flower"/>
              </a:rPr>
              <a:t>Is it really worth the effort? </a:t>
            </a:r>
            <a:endParaRPr sz="3000" b="1" dirty="0">
              <a:solidFill>
                <a:schemeClr val="dk1"/>
              </a:solidFill>
              <a:latin typeface="Indie Flower"/>
              <a:ea typeface="Indie Flower"/>
              <a:cs typeface="Indie Flower"/>
              <a:sym typeface="Indie Flower"/>
            </a:endParaRPr>
          </a:p>
          <a:p>
            <a:pPr marL="0" lvl="0" indent="0" algn="ctr" rtl="0">
              <a:spcBef>
                <a:spcPts val="0"/>
              </a:spcBef>
              <a:spcAft>
                <a:spcPts val="0"/>
              </a:spcAft>
              <a:buClr>
                <a:schemeClr val="dk1"/>
              </a:buClr>
              <a:buSzPts val="2600"/>
              <a:buFont typeface="Arial"/>
              <a:buNone/>
            </a:pPr>
            <a:r>
              <a:rPr lang="en" sz="3000" b="1" dirty="0">
                <a:solidFill>
                  <a:schemeClr val="dk1"/>
                </a:solidFill>
                <a:latin typeface="Indie Flower"/>
                <a:ea typeface="Indie Flower"/>
                <a:cs typeface="Indie Flower"/>
                <a:sym typeface="Indie Flower"/>
              </a:rPr>
              <a:t>I’m busy!</a:t>
            </a:r>
            <a:endParaRPr sz="3000" b="1" dirty="0">
              <a:latin typeface="Indie Flower"/>
              <a:ea typeface="Indie Flower"/>
              <a:cs typeface="Indie Flower"/>
              <a:sym typeface="Indie Flower"/>
            </a:endParaRPr>
          </a:p>
        </p:txBody>
      </p:sp>
      <p:sp>
        <p:nvSpPr>
          <p:cNvPr id="77" name="Google Shape;77;p15"/>
          <p:cNvSpPr txBox="1"/>
          <p:nvPr/>
        </p:nvSpPr>
        <p:spPr>
          <a:xfrm>
            <a:off x="2884604" y="4135062"/>
            <a:ext cx="3052059" cy="5764175"/>
          </a:xfrm>
          <a:prstGeom prst="rect">
            <a:avLst/>
          </a:prstGeom>
          <a:noFill/>
          <a:ln>
            <a:noFill/>
          </a:ln>
        </p:spPr>
        <p:txBody>
          <a:bodyPr spcFirstLastPara="1" wrap="square" lIns="91425" tIns="91425" rIns="91425" bIns="91425" anchor="ctr" anchorCtr="0">
            <a:noAutofit/>
          </a:bodyPr>
          <a:lstStyle/>
          <a:p>
            <a:pPr marL="0" lvl="0" indent="0" algn="l" rtl="0">
              <a:lnSpc>
                <a:spcPct val="115000"/>
              </a:lnSpc>
              <a:spcBef>
                <a:spcPts val="0"/>
              </a:spcBef>
              <a:spcAft>
                <a:spcPts val="0"/>
              </a:spcAft>
              <a:buNone/>
            </a:pPr>
            <a:endParaRPr sz="2000" b="1" dirty="0">
              <a:solidFill>
                <a:schemeClr val="dk1"/>
              </a:solidFill>
              <a:latin typeface="Cabin"/>
              <a:ea typeface="Cabin"/>
              <a:cs typeface="Cabin"/>
              <a:sym typeface="Cabin"/>
            </a:endParaRPr>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bg>
      <p:bgPr>
        <a:solidFill>
          <a:srgbClr val="D9D9D9"/>
        </a:solidFill>
        <a:effectLst/>
      </p:bgPr>
    </p:bg>
    <p:spTree>
      <p:nvGrpSpPr>
        <p:cNvPr id="1" name="Shape 221"/>
        <p:cNvGrpSpPr/>
        <p:nvPr/>
      </p:nvGrpSpPr>
      <p:grpSpPr>
        <a:xfrm>
          <a:off x="0" y="0"/>
          <a:ext cx="0" cy="0"/>
          <a:chOff x="0" y="0"/>
          <a:chExt cx="0" cy="0"/>
        </a:xfrm>
      </p:grpSpPr>
      <p:sp>
        <p:nvSpPr>
          <p:cNvPr id="223" name="Google Shape;223;p28"/>
          <p:cNvSpPr/>
          <p:nvPr/>
        </p:nvSpPr>
        <p:spPr>
          <a:xfrm>
            <a:off x="385412" y="1919864"/>
            <a:ext cx="2662588" cy="2832847"/>
          </a:xfrm>
          <a:prstGeom prst="wedgeRoundRectCallout">
            <a:avLst>
              <a:gd name="adj1" fmla="val 93842"/>
              <a:gd name="adj2" fmla="val -3396"/>
              <a:gd name="adj3" fmla="val 0"/>
            </a:avLst>
          </a:prstGeom>
          <a:solidFill>
            <a:srgbClr val="F3F3F3"/>
          </a:solidFill>
          <a:ln w="2857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lnSpc>
                <a:spcPct val="115000"/>
              </a:lnSpc>
              <a:spcBef>
                <a:spcPts val="0"/>
              </a:spcBef>
              <a:spcAft>
                <a:spcPts val="0"/>
              </a:spcAft>
              <a:buNone/>
            </a:pPr>
            <a:r>
              <a:rPr lang="en" sz="2000" b="1" dirty="0">
                <a:latin typeface="Rock Salt"/>
                <a:ea typeface="Rock Salt"/>
                <a:cs typeface="Rock Salt"/>
                <a:sym typeface="Rock Salt"/>
              </a:rPr>
              <a:t>I’m trying to use my phone by choice instead of out of </a:t>
            </a:r>
            <a:r>
              <a:rPr lang="en" sz="2000" b="1" dirty="0" smtClean="0">
                <a:latin typeface="Rock Salt"/>
                <a:ea typeface="Rock Salt"/>
                <a:cs typeface="Rock Salt"/>
                <a:sym typeface="Rock Salt"/>
              </a:rPr>
              <a:t>habit</a:t>
            </a:r>
            <a:endParaRPr sz="2000" b="1" dirty="0">
              <a:latin typeface="Rock Salt"/>
              <a:ea typeface="Rock Salt"/>
              <a:cs typeface="Rock Salt"/>
              <a:sym typeface="Rock Salt"/>
            </a:endParaRPr>
          </a:p>
        </p:txBody>
      </p:sp>
      <p:cxnSp>
        <p:nvCxnSpPr>
          <p:cNvPr id="224" name="Google Shape;224;p28"/>
          <p:cNvCxnSpPr/>
          <p:nvPr/>
        </p:nvCxnSpPr>
        <p:spPr>
          <a:xfrm rot="10800000" flipH="1">
            <a:off x="-9447" y="7706970"/>
            <a:ext cx="10166329" cy="25036"/>
          </a:xfrm>
          <a:prstGeom prst="straightConnector1">
            <a:avLst/>
          </a:prstGeom>
          <a:noFill/>
          <a:ln w="228600" cap="flat" cmpd="sng">
            <a:solidFill>
              <a:schemeClr val="dk2"/>
            </a:solidFill>
            <a:prstDash val="solid"/>
            <a:round/>
            <a:headEnd type="none" w="med" len="med"/>
            <a:tailEnd type="none" w="med" len="med"/>
          </a:ln>
        </p:spPr>
      </p:cxnSp>
      <p:pic>
        <p:nvPicPr>
          <p:cNvPr id="227" name="Google Shape;227;p28"/>
          <p:cNvPicPr preferRelativeResize="0"/>
          <p:nvPr/>
        </p:nvPicPr>
        <p:blipFill>
          <a:blip r:embed="rId3">
            <a:alphaModFix/>
          </a:blip>
          <a:stretch>
            <a:fillRect/>
          </a:stretch>
        </p:blipFill>
        <p:spPr>
          <a:xfrm>
            <a:off x="3800120" y="2108157"/>
            <a:ext cx="2797903" cy="4436078"/>
          </a:xfrm>
          <a:prstGeom prst="rect">
            <a:avLst/>
          </a:prstGeom>
          <a:noFill/>
          <a:ln>
            <a:noFill/>
          </a:ln>
        </p:spPr>
      </p:pic>
      <p:pic>
        <p:nvPicPr>
          <p:cNvPr id="228" name="Google Shape;228;p28"/>
          <p:cNvPicPr preferRelativeResize="0"/>
          <p:nvPr/>
        </p:nvPicPr>
        <p:blipFill>
          <a:blip r:embed="rId4">
            <a:alphaModFix/>
          </a:blip>
          <a:stretch>
            <a:fillRect/>
          </a:stretch>
        </p:blipFill>
        <p:spPr>
          <a:xfrm>
            <a:off x="4370249" y="1231650"/>
            <a:ext cx="2088253" cy="688214"/>
          </a:xfrm>
          <a:prstGeom prst="rect">
            <a:avLst/>
          </a:prstGeom>
          <a:noFill/>
          <a:ln>
            <a:noFill/>
          </a:ln>
        </p:spPr>
      </p:pic>
      <p:sp>
        <p:nvSpPr>
          <p:cNvPr id="229" name="Google Shape;229;p28"/>
          <p:cNvSpPr txBox="1"/>
          <p:nvPr/>
        </p:nvSpPr>
        <p:spPr>
          <a:xfrm>
            <a:off x="510918" y="358370"/>
            <a:ext cx="9036565" cy="627747"/>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3200" dirty="0" smtClean="0">
                <a:latin typeface="Cabin"/>
                <a:ea typeface="Cabin"/>
                <a:cs typeface="Cabin"/>
                <a:sym typeface="Cabin"/>
              </a:rPr>
              <a:t>Technology </a:t>
            </a:r>
            <a:r>
              <a:rPr lang="en" sz="3200" dirty="0">
                <a:latin typeface="Cabin"/>
                <a:ea typeface="Cabin"/>
                <a:cs typeface="Cabin"/>
                <a:sym typeface="Cabin"/>
              </a:rPr>
              <a:t>can support our efforts if we use it well</a:t>
            </a:r>
            <a:endParaRPr sz="3200" dirty="0">
              <a:latin typeface="Cabin"/>
              <a:ea typeface="Cabin"/>
              <a:cs typeface="Cabin"/>
              <a:sym typeface="Cabin"/>
            </a:endParaRPr>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61"/>
        <p:cNvGrpSpPr/>
        <p:nvPr/>
      </p:nvGrpSpPr>
      <p:grpSpPr>
        <a:xfrm>
          <a:off x="0" y="0"/>
          <a:ext cx="0" cy="0"/>
          <a:chOff x="0" y="0"/>
          <a:chExt cx="0" cy="0"/>
        </a:xfrm>
      </p:grpSpPr>
      <p:sp>
        <p:nvSpPr>
          <p:cNvPr id="62" name="Google Shape;62;p14"/>
          <p:cNvSpPr/>
          <p:nvPr/>
        </p:nvSpPr>
        <p:spPr>
          <a:xfrm>
            <a:off x="-41646" y="0"/>
            <a:ext cx="10058400" cy="7772399"/>
          </a:xfrm>
          <a:prstGeom prst="rect">
            <a:avLst/>
          </a:prstGeom>
          <a:gradFill>
            <a:gsLst>
              <a:gs pos="0">
                <a:srgbClr val="FFFFFF"/>
              </a:gs>
              <a:gs pos="100000">
                <a:srgbClr val="B3B3B3"/>
              </a:gs>
            </a:gsLst>
            <a:lin ang="5400012" scaled="0"/>
          </a:gra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63" name="Google Shape;63;p14"/>
          <p:cNvSpPr/>
          <p:nvPr/>
        </p:nvSpPr>
        <p:spPr>
          <a:xfrm>
            <a:off x="4763154" y="2247746"/>
            <a:ext cx="4062882" cy="1160714"/>
          </a:xfrm>
          <a:prstGeom prst="wedgeRoundRectCallout">
            <a:avLst>
              <a:gd name="adj1" fmla="val -79294"/>
              <a:gd name="adj2" fmla="val 47765"/>
              <a:gd name="adj3" fmla="val 0"/>
            </a:avLst>
          </a:prstGeom>
          <a:solidFill>
            <a:srgbClr val="F3F3F3"/>
          </a:solidFill>
          <a:ln w="19050" cap="flat" cmpd="sng">
            <a:solidFill>
              <a:schemeClr val="dk2"/>
            </a:solidFill>
            <a:prstDash val="solid"/>
            <a:round/>
            <a:headEnd type="none" w="sm" len="sm"/>
            <a:tailEnd type="none" w="sm" len="sm"/>
          </a:ln>
        </p:spPr>
        <p:txBody>
          <a:bodyPr spcFirstLastPara="1" wrap="square" lIns="118850" tIns="118850" rIns="118850" bIns="118850" anchor="ctr" anchorCtr="0">
            <a:noAutofit/>
          </a:bodyPr>
          <a:lstStyle/>
          <a:p>
            <a:pPr marL="0" lvl="0" indent="0" algn="ctr" rtl="0">
              <a:spcBef>
                <a:spcPts val="0"/>
              </a:spcBef>
              <a:spcAft>
                <a:spcPts val="0"/>
              </a:spcAft>
              <a:buNone/>
            </a:pPr>
            <a:r>
              <a:rPr lang="en" sz="2400" dirty="0">
                <a:latin typeface="Covered By Your Grace"/>
                <a:ea typeface="Covered By Your Grace"/>
                <a:cs typeface="Covered By Your Grace"/>
                <a:sym typeface="Covered By Your Grace"/>
              </a:rPr>
              <a:t>I’m not so good at that whole sitting still thing...</a:t>
            </a:r>
            <a:endParaRPr sz="2400" dirty="0">
              <a:latin typeface="Covered By Your Grace"/>
              <a:ea typeface="Covered By Your Grace"/>
              <a:cs typeface="Covered By Your Grace"/>
              <a:sym typeface="Covered By Your Grace"/>
            </a:endParaRPr>
          </a:p>
        </p:txBody>
      </p:sp>
      <p:sp>
        <p:nvSpPr>
          <p:cNvPr id="64" name="Google Shape;64;p14"/>
          <p:cNvSpPr txBox="1"/>
          <p:nvPr/>
        </p:nvSpPr>
        <p:spPr>
          <a:xfrm>
            <a:off x="504496" y="5196533"/>
            <a:ext cx="9109553" cy="2188364"/>
          </a:xfrm>
          <a:prstGeom prst="rect">
            <a:avLst/>
          </a:prstGeom>
          <a:noFill/>
          <a:ln>
            <a:noFill/>
          </a:ln>
        </p:spPr>
        <p:txBody>
          <a:bodyPr spcFirstLastPara="1" wrap="square" lIns="91425" tIns="91425" rIns="91425" bIns="91425" anchor="t" anchorCtr="0">
            <a:noAutofit/>
          </a:bodyPr>
          <a:lstStyle/>
          <a:p>
            <a:pPr marL="0" lvl="0" indent="0" algn="ctr" rtl="0">
              <a:lnSpc>
                <a:spcPct val="115000"/>
              </a:lnSpc>
              <a:spcBef>
                <a:spcPts val="0"/>
              </a:spcBef>
              <a:spcAft>
                <a:spcPts val="1000"/>
              </a:spcAft>
              <a:buClr>
                <a:schemeClr val="dk1"/>
              </a:buClr>
              <a:buSzPts val="1100"/>
              <a:buFont typeface="Arial"/>
              <a:buNone/>
            </a:pPr>
            <a:endParaRPr sz="2200" dirty="0">
              <a:latin typeface="Cabin"/>
              <a:ea typeface="Cabin"/>
              <a:cs typeface="Cabin"/>
              <a:sym typeface="Cabin"/>
            </a:endParaRPr>
          </a:p>
        </p:txBody>
      </p:sp>
      <p:sp>
        <p:nvSpPr>
          <p:cNvPr id="65" name="Google Shape;65;p14"/>
          <p:cNvSpPr txBox="1"/>
          <p:nvPr/>
        </p:nvSpPr>
        <p:spPr>
          <a:xfrm>
            <a:off x="10762529" y="597241"/>
            <a:ext cx="4849059" cy="2740323"/>
          </a:xfrm>
          <a:prstGeom prst="rect">
            <a:avLst/>
          </a:prstGeom>
          <a:noFill/>
          <a:ln>
            <a:noFill/>
          </a:ln>
        </p:spPr>
        <p:txBody>
          <a:bodyPr spcFirstLastPara="1" wrap="square" lIns="91425" tIns="91425" rIns="91425" bIns="91425" anchor="ctr" anchorCtr="0">
            <a:noAutofit/>
          </a:bodyPr>
          <a:lstStyle/>
          <a:p>
            <a:pPr marL="0" lvl="0" indent="0" algn="ctr" rtl="0">
              <a:lnSpc>
                <a:spcPct val="115000"/>
              </a:lnSpc>
              <a:spcBef>
                <a:spcPts val="0"/>
              </a:spcBef>
              <a:spcAft>
                <a:spcPts val="0"/>
              </a:spcAft>
              <a:buClr>
                <a:schemeClr val="dk1"/>
              </a:buClr>
              <a:buSzPts val="1100"/>
              <a:buFont typeface="Arial"/>
              <a:buNone/>
            </a:pPr>
            <a:endParaRPr sz="1900" b="1">
              <a:solidFill>
                <a:schemeClr val="dk1"/>
              </a:solidFill>
              <a:latin typeface="Cabin"/>
              <a:ea typeface="Cabin"/>
              <a:cs typeface="Cabin"/>
              <a:sym typeface="Cabin"/>
            </a:endParaRPr>
          </a:p>
          <a:p>
            <a:pPr marL="0" lvl="0" indent="0" algn="ctr" rtl="0">
              <a:lnSpc>
                <a:spcPct val="115000"/>
              </a:lnSpc>
              <a:spcBef>
                <a:spcPts val="0"/>
              </a:spcBef>
              <a:spcAft>
                <a:spcPts val="0"/>
              </a:spcAft>
              <a:buClr>
                <a:schemeClr val="dk1"/>
              </a:buClr>
              <a:buSzPts val="1100"/>
              <a:buFont typeface="Arial"/>
              <a:buNone/>
            </a:pPr>
            <a:endParaRPr sz="800" b="1">
              <a:solidFill>
                <a:schemeClr val="dk1"/>
              </a:solidFill>
              <a:latin typeface="Cabin"/>
              <a:ea typeface="Cabin"/>
              <a:cs typeface="Cabin"/>
              <a:sym typeface="Cabin"/>
            </a:endParaRPr>
          </a:p>
          <a:p>
            <a:pPr marL="0" lvl="0" indent="0" algn="ctr" rtl="0">
              <a:lnSpc>
                <a:spcPct val="115000"/>
              </a:lnSpc>
              <a:spcBef>
                <a:spcPts val="1000"/>
              </a:spcBef>
              <a:spcAft>
                <a:spcPts val="1000"/>
              </a:spcAft>
              <a:buClr>
                <a:schemeClr val="dk1"/>
              </a:buClr>
              <a:buSzPts val="1100"/>
              <a:buFont typeface="Arial"/>
              <a:buNone/>
            </a:pPr>
            <a:endParaRPr sz="1900">
              <a:latin typeface="Cabin"/>
              <a:ea typeface="Cabin"/>
              <a:cs typeface="Cabin"/>
              <a:sym typeface="Cabin"/>
            </a:endParaRPr>
          </a:p>
        </p:txBody>
      </p:sp>
      <p:pic>
        <p:nvPicPr>
          <p:cNvPr id="66" name="Google Shape;66;p14" descr="Richmond Virginia city skyline silhouette vector art illustration"/>
          <p:cNvPicPr preferRelativeResize="0"/>
          <p:nvPr/>
        </p:nvPicPr>
        <p:blipFill rotWithShape="1">
          <a:blip r:embed="rId3">
            <a:alphaModFix/>
          </a:blip>
          <a:srcRect b="36232"/>
          <a:stretch/>
        </p:blipFill>
        <p:spPr>
          <a:xfrm>
            <a:off x="39036" y="393299"/>
            <a:ext cx="10016754" cy="1376710"/>
          </a:xfrm>
          <a:prstGeom prst="rect">
            <a:avLst/>
          </a:prstGeom>
          <a:noFill/>
          <a:ln>
            <a:noFill/>
          </a:ln>
        </p:spPr>
      </p:pic>
      <p:pic>
        <p:nvPicPr>
          <p:cNvPr id="68" name="Google Shape;68;p14"/>
          <p:cNvPicPr preferRelativeResize="0"/>
          <p:nvPr/>
        </p:nvPicPr>
        <p:blipFill rotWithShape="1">
          <a:blip r:embed="rId4">
            <a:alphaModFix/>
          </a:blip>
          <a:srcRect l="15856" r="14660"/>
          <a:stretch/>
        </p:blipFill>
        <p:spPr>
          <a:xfrm flipH="1">
            <a:off x="1244570" y="2360156"/>
            <a:ext cx="2756572" cy="3491336"/>
          </a:xfrm>
          <a:prstGeom prst="rect">
            <a:avLst/>
          </a:prstGeom>
          <a:noFill/>
          <a:ln>
            <a:noFill/>
          </a:ln>
        </p:spPr>
      </p:pic>
      <p:sp>
        <p:nvSpPr>
          <p:cNvPr id="69" name="Google Shape;69;p14"/>
          <p:cNvSpPr txBox="1"/>
          <p:nvPr/>
        </p:nvSpPr>
        <p:spPr>
          <a:xfrm>
            <a:off x="-41646" y="138704"/>
            <a:ext cx="9609600" cy="1631305"/>
          </a:xfrm>
          <a:prstGeom prst="rect">
            <a:avLst/>
          </a:prstGeom>
          <a:noFill/>
          <a:ln>
            <a:noFill/>
          </a:ln>
        </p:spPr>
        <p:txBody>
          <a:bodyPr spcFirstLastPara="1" wrap="square" lIns="0" tIns="91425" rIns="0" bIns="91425" anchor="t" anchorCtr="0">
            <a:noAutofit/>
          </a:bodyPr>
          <a:lstStyle/>
          <a:p>
            <a:pPr marL="0" lvl="0" indent="0" algn="ctr" rtl="0">
              <a:lnSpc>
                <a:spcPct val="115000"/>
              </a:lnSpc>
              <a:spcBef>
                <a:spcPts val="0"/>
              </a:spcBef>
              <a:spcAft>
                <a:spcPts val="0"/>
              </a:spcAft>
              <a:buNone/>
            </a:pPr>
            <a:endParaRPr sz="2200" dirty="0">
              <a:solidFill>
                <a:schemeClr val="dk1"/>
              </a:solidFill>
              <a:latin typeface="Cabin"/>
              <a:ea typeface="Cabin"/>
              <a:cs typeface="Cabin"/>
              <a:sym typeface="Cabin"/>
            </a:endParaRPr>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bg>
      <p:bgPr>
        <a:gradFill>
          <a:gsLst>
            <a:gs pos="0">
              <a:srgbClr val="FFFFFF"/>
            </a:gs>
            <a:gs pos="100000">
              <a:srgbClr val="B3B3B3"/>
            </a:gs>
          </a:gsLst>
          <a:lin ang="5400012" scaled="0"/>
        </a:gradFill>
        <a:effectLst/>
      </p:bgPr>
    </p:bg>
    <p:spTree>
      <p:nvGrpSpPr>
        <p:cNvPr id="1" name="Shape 117"/>
        <p:cNvGrpSpPr/>
        <p:nvPr/>
      </p:nvGrpSpPr>
      <p:grpSpPr>
        <a:xfrm>
          <a:off x="0" y="0"/>
          <a:ext cx="0" cy="0"/>
          <a:chOff x="0" y="0"/>
          <a:chExt cx="0" cy="0"/>
        </a:xfrm>
      </p:grpSpPr>
      <p:sp>
        <p:nvSpPr>
          <p:cNvPr id="118" name="Google Shape;118;p19"/>
          <p:cNvSpPr txBox="1"/>
          <p:nvPr/>
        </p:nvSpPr>
        <p:spPr>
          <a:xfrm>
            <a:off x="0" y="349672"/>
            <a:ext cx="10058400" cy="894123"/>
          </a:xfrm>
          <a:prstGeom prst="rect">
            <a:avLst/>
          </a:prstGeom>
          <a:noFill/>
          <a:ln>
            <a:noFill/>
          </a:ln>
        </p:spPr>
        <p:txBody>
          <a:bodyPr spcFirstLastPara="1" wrap="square" lIns="91425" tIns="91425" rIns="91425" bIns="91425" anchor="ctr" anchorCtr="0">
            <a:noAutofit/>
          </a:bodyPr>
          <a:lstStyle/>
          <a:p>
            <a:pPr marL="0" lvl="0" indent="0" algn="ctr" rtl="0">
              <a:lnSpc>
                <a:spcPct val="115000"/>
              </a:lnSpc>
              <a:spcBef>
                <a:spcPts val="300"/>
              </a:spcBef>
              <a:spcAft>
                <a:spcPts val="900"/>
              </a:spcAft>
              <a:buNone/>
            </a:pPr>
            <a:r>
              <a:rPr lang="en" sz="3600" b="1" dirty="0">
                <a:latin typeface="Architects Daughter"/>
                <a:ea typeface="Architects Daughter"/>
                <a:cs typeface="Architects Daughter"/>
                <a:sym typeface="Architects Daughter"/>
              </a:rPr>
              <a:t>Meditation is sitting and doing nothing.                     Anyone can do that, right?</a:t>
            </a:r>
            <a:endParaRPr sz="3600" b="1" dirty="0">
              <a:latin typeface="Architects Daughter"/>
              <a:ea typeface="Architects Daughter"/>
              <a:cs typeface="Architects Daughter"/>
              <a:sym typeface="Architects Daughter"/>
            </a:endParaRPr>
          </a:p>
        </p:txBody>
      </p:sp>
      <p:pic>
        <p:nvPicPr>
          <p:cNvPr id="120" name="Google Shape;120;p19"/>
          <p:cNvPicPr preferRelativeResize="0"/>
          <p:nvPr/>
        </p:nvPicPr>
        <p:blipFill rotWithShape="1">
          <a:blip r:embed="rId3">
            <a:alphaModFix/>
          </a:blip>
          <a:srcRect l="28508" r="27442"/>
          <a:stretch/>
        </p:blipFill>
        <p:spPr>
          <a:xfrm>
            <a:off x="3711389" y="3722407"/>
            <a:ext cx="1904998" cy="4049993"/>
          </a:xfrm>
          <a:prstGeom prst="rect">
            <a:avLst/>
          </a:prstGeom>
          <a:noFill/>
          <a:ln>
            <a:noFill/>
          </a:ln>
        </p:spPr>
      </p:pic>
      <p:sp>
        <p:nvSpPr>
          <p:cNvPr id="121" name="Google Shape;121;p19"/>
          <p:cNvSpPr/>
          <p:nvPr/>
        </p:nvSpPr>
        <p:spPr>
          <a:xfrm>
            <a:off x="3787587" y="1756837"/>
            <a:ext cx="2483225" cy="1965570"/>
          </a:xfrm>
          <a:prstGeom prst="cloudCallout">
            <a:avLst>
              <a:gd name="adj1" fmla="val 130"/>
              <a:gd name="adj2" fmla="val 67356"/>
            </a:avLst>
          </a:prstGeom>
          <a:solidFill>
            <a:schemeClr val="lt1"/>
          </a:solidFill>
          <a:ln w="28575" cap="flat" cmpd="sng">
            <a:solidFill>
              <a:schemeClr val="dk2"/>
            </a:solidFill>
            <a:prstDash val="solid"/>
            <a:round/>
            <a:headEnd type="none" w="sm" len="sm"/>
            <a:tailEnd type="none" w="sm" len="sm"/>
          </a:ln>
        </p:spPr>
        <p:txBody>
          <a:bodyPr spcFirstLastPara="1" wrap="square" lIns="0" tIns="91425" rIns="0" bIns="91425" anchor="ctr" anchorCtr="0">
            <a:noAutofit/>
          </a:bodyPr>
          <a:lstStyle/>
          <a:p>
            <a:pPr marL="0" lvl="0" indent="0" algn="ctr" rtl="0">
              <a:spcBef>
                <a:spcPts val="0"/>
              </a:spcBef>
              <a:spcAft>
                <a:spcPts val="0"/>
              </a:spcAft>
              <a:buNone/>
            </a:pPr>
            <a:r>
              <a:rPr lang="en" sz="1800" b="1" dirty="0">
                <a:latin typeface="Nothing You Could Do"/>
                <a:ea typeface="Nothing You Could Do"/>
                <a:cs typeface="Nothing You Could Do"/>
                <a:sym typeface="Nothing You Could Do"/>
              </a:rPr>
              <a:t>I can do this.</a:t>
            </a:r>
            <a:endParaRPr sz="1800" b="1" dirty="0">
              <a:latin typeface="Nothing You Could Do"/>
              <a:ea typeface="Nothing You Could Do"/>
              <a:cs typeface="Nothing You Could Do"/>
              <a:sym typeface="Nothing You Could Do"/>
            </a:endParaRPr>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97"/>
        <p:cNvGrpSpPr/>
        <p:nvPr/>
      </p:nvGrpSpPr>
      <p:grpSpPr>
        <a:xfrm>
          <a:off x="0" y="0"/>
          <a:ext cx="0" cy="0"/>
          <a:chOff x="0" y="0"/>
          <a:chExt cx="0" cy="0"/>
        </a:xfrm>
      </p:grpSpPr>
      <p:sp>
        <p:nvSpPr>
          <p:cNvPr id="98" name="Google Shape;98;p17"/>
          <p:cNvSpPr/>
          <p:nvPr/>
        </p:nvSpPr>
        <p:spPr>
          <a:xfrm>
            <a:off x="0" y="7456374"/>
            <a:ext cx="10121294" cy="421445"/>
          </a:xfrm>
          <a:prstGeom prst="rect">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99" name="Google Shape;99;p17"/>
          <p:cNvPicPr preferRelativeResize="0"/>
          <p:nvPr/>
        </p:nvPicPr>
        <p:blipFill rotWithShape="1">
          <a:blip r:embed="rId3">
            <a:alphaModFix/>
          </a:blip>
          <a:srcRect l="626" r="1468"/>
          <a:stretch/>
        </p:blipFill>
        <p:spPr>
          <a:xfrm>
            <a:off x="280582" y="1845360"/>
            <a:ext cx="9497299" cy="3021808"/>
          </a:xfrm>
          <a:prstGeom prst="rect">
            <a:avLst/>
          </a:prstGeom>
          <a:noFill/>
          <a:ln>
            <a:noFill/>
          </a:ln>
        </p:spPr>
      </p:pic>
      <p:sp>
        <p:nvSpPr>
          <p:cNvPr id="100" name="Google Shape;100;p17"/>
          <p:cNvSpPr txBox="1"/>
          <p:nvPr/>
        </p:nvSpPr>
        <p:spPr>
          <a:xfrm>
            <a:off x="846014" y="2122296"/>
            <a:ext cx="8315706" cy="2467936"/>
          </a:xfrm>
          <a:prstGeom prst="rect">
            <a:avLst/>
          </a:prstGeom>
          <a:noFill/>
          <a:ln>
            <a:noFill/>
          </a:ln>
        </p:spPr>
        <p:txBody>
          <a:bodyPr spcFirstLastPara="1" wrap="square" lIns="91425" tIns="91425" rIns="91425" bIns="91425" anchor="t" anchorCtr="0">
            <a:noAutofit/>
          </a:bodyPr>
          <a:lstStyle/>
          <a:p>
            <a:pPr marL="0" lvl="0" indent="0" algn="ctr" rtl="0">
              <a:lnSpc>
                <a:spcPct val="100000"/>
              </a:lnSpc>
              <a:spcBef>
                <a:spcPts val="0"/>
              </a:spcBef>
              <a:spcAft>
                <a:spcPts val="0"/>
              </a:spcAft>
              <a:buNone/>
            </a:pPr>
            <a:endParaRPr lang="en" sz="3600" b="1" dirty="0" smtClean="0">
              <a:solidFill>
                <a:schemeClr val="lt1"/>
              </a:solidFill>
              <a:latin typeface="Comic Sans MS"/>
              <a:ea typeface="Comic Sans MS"/>
              <a:cs typeface="Comic Sans MS"/>
              <a:sym typeface="Comic Sans MS"/>
            </a:endParaRPr>
          </a:p>
          <a:p>
            <a:pPr marL="0" lvl="0" indent="0" algn="ctr" rtl="0">
              <a:lnSpc>
                <a:spcPct val="100000"/>
              </a:lnSpc>
              <a:spcBef>
                <a:spcPts val="0"/>
              </a:spcBef>
              <a:spcAft>
                <a:spcPts val="0"/>
              </a:spcAft>
              <a:buNone/>
            </a:pPr>
            <a:r>
              <a:rPr lang="en" sz="3600" b="1" dirty="0" smtClean="0">
                <a:solidFill>
                  <a:schemeClr val="lt1"/>
                </a:solidFill>
                <a:latin typeface="Comic Sans MS"/>
                <a:ea typeface="Comic Sans MS"/>
                <a:cs typeface="Comic Sans MS"/>
                <a:sym typeface="Comic Sans MS"/>
              </a:rPr>
              <a:t>A New Perspective</a:t>
            </a:r>
          </a:p>
          <a:p>
            <a:pPr marL="0" lvl="0" indent="0" algn="ctr" rtl="0">
              <a:lnSpc>
                <a:spcPct val="100000"/>
              </a:lnSpc>
              <a:spcBef>
                <a:spcPts val="0"/>
              </a:spcBef>
              <a:spcAft>
                <a:spcPts val="0"/>
              </a:spcAft>
              <a:buNone/>
            </a:pPr>
            <a:endParaRPr sz="3600" dirty="0">
              <a:solidFill>
                <a:schemeClr val="lt1"/>
              </a:solidFill>
              <a:latin typeface="Comic Sans MS"/>
              <a:ea typeface="Comic Sans MS"/>
              <a:cs typeface="Comic Sans MS"/>
              <a:sym typeface="Comic Sans MS"/>
            </a:endParaRPr>
          </a:p>
        </p:txBody>
      </p:sp>
      <p:cxnSp>
        <p:nvCxnSpPr>
          <p:cNvPr id="102" name="Google Shape;102;p17"/>
          <p:cNvCxnSpPr/>
          <p:nvPr/>
        </p:nvCxnSpPr>
        <p:spPr>
          <a:xfrm>
            <a:off x="0" y="7374774"/>
            <a:ext cx="10163224" cy="45668"/>
          </a:xfrm>
          <a:prstGeom prst="straightConnector1">
            <a:avLst/>
          </a:prstGeom>
          <a:noFill/>
          <a:ln w="228600" cap="flat" cmpd="sng">
            <a:solidFill>
              <a:schemeClr val="dk2"/>
            </a:solidFill>
            <a:prstDash val="solid"/>
            <a:round/>
            <a:headEnd type="none" w="med" len="med"/>
            <a:tailEnd type="none" w="med" len="med"/>
          </a:ln>
        </p:spPr>
      </p:cxnSp>
      <p:pic>
        <p:nvPicPr>
          <p:cNvPr id="103" name="Google Shape;103;p17"/>
          <p:cNvPicPr preferRelativeResize="0"/>
          <p:nvPr/>
        </p:nvPicPr>
        <p:blipFill>
          <a:blip r:embed="rId4">
            <a:alphaModFix/>
          </a:blip>
          <a:stretch>
            <a:fillRect/>
          </a:stretch>
        </p:blipFill>
        <p:spPr>
          <a:xfrm>
            <a:off x="-1390906" y="2524268"/>
            <a:ext cx="6472518" cy="4850506"/>
          </a:xfrm>
          <a:prstGeom prst="rect">
            <a:avLst/>
          </a:prstGeom>
          <a:noFill/>
          <a:ln>
            <a:noFill/>
          </a:ln>
        </p:spPr>
      </p:pic>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bg>
      <p:bgPr>
        <a:gradFill>
          <a:gsLst>
            <a:gs pos="0">
              <a:srgbClr val="FFFFFF"/>
            </a:gs>
            <a:gs pos="100000">
              <a:srgbClr val="B3B3B3"/>
            </a:gs>
          </a:gsLst>
          <a:lin ang="5400012" scaled="0"/>
        </a:gradFill>
        <a:effectLst/>
      </p:bgPr>
    </p:bg>
    <p:spTree>
      <p:nvGrpSpPr>
        <p:cNvPr id="1" name="Shape 107"/>
        <p:cNvGrpSpPr/>
        <p:nvPr/>
      </p:nvGrpSpPr>
      <p:grpSpPr>
        <a:xfrm>
          <a:off x="0" y="0"/>
          <a:ext cx="0" cy="0"/>
          <a:chOff x="0" y="0"/>
          <a:chExt cx="0" cy="0"/>
        </a:xfrm>
      </p:grpSpPr>
      <p:sp>
        <p:nvSpPr>
          <p:cNvPr id="108" name="Google Shape;108;p18"/>
          <p:cNvSpPr/>
          <p:nvPr/>
        </p:nvSpPr>
        <p:spPr>
          <a:xfrm flipH="1">
            <a:off x="601181" y="1344101"/>
            <a:ext cx="7261941" cy="1919051"/>
          </a:xfrm>
          <a:prstGeom prst="wedgeRoundRectCallout">
            <a:avLst>
              <a:gd name="adj1" fmla="val -29668"/>
              <a:gd name="adj2" fmla="val 127789"/>
              <a:gd name="adj3" fmla="val 0"/>
            </a:avLst>
          </a:prstGeom>
          <a:solidFill>
            <a:schemeClr val="lt1"/>
          </a:solidFill>
          <a:ln w="9525" cap="flat" cmpd="sng">
            <a:solidFill>
              <a:schemeClr val="dk2"/>
            </a:solidFill>
            <a:prstDash val="solid"/>
            <a:round/>
            <a:headEnd type="none" w="sm" len="sm"/>
            <a:tailEnd type="none" w="sm" len="sm"/>
          </a:ln>
        </p:spPr>
        <p:txBody>
          <a:bodyPr spcFirstLastPara="1" wrap="square" lIns="27425" tIns="210050" rIns="210050" bIns="210050" anchor="ctr" anchorCtr="0">
            <a:noAutofit/>
          </a:bodyPr>
          <a:lstStyle/>
          <a:p>
            <a:pPr marL="0" lvl="0" indent="0" algn="ctr" rtl="0">
              <a:lnSpc>
                <a:spcPct val="115000"/>
              </a:lnSpc>
              <a:spcBef>
                <a:spcPts val="0"/>
              </a:spcBef>
              <a:spcAft>
                <a:spcPts val="0"/>
              </a:spcAft>
              <a:buNone/>
            </a:pPr>
            <a:r>
              <a:rPr lang="en" sz="2400" b="1" dirty="0">
                <a:latin typeface="Arial Black" panose="020B0A04020102020204" pitchFamily="34" charset="0"/>
                <a:ea typeface="Rock Salt"/>
                <a:cs typeface="Rock Salt"/>
                <a:sym typeface="Rock Salt"/>
              </a:rPr>
              <a:t>Throwing a football is pretty simple, but completing a pass in a game under pressure…different story.</a:t>
            </a:r>
            <a:endParaRPr sz="2400" b="1" dirty="0">
              <a:latin typeface="Arial Black" panose="020B0A04020102020204" pitchFamily="34" charset="0"/>
              <a:ea typeface="Rock Salt"/>
              <a:cs typeface="Rock Salt"/>
              <a:sym typeface="Rock Salt"/>
            </a:endParaRPr>
          </a:p>
        </p:txBody>
      </p:sp>
      <p:cxnSp>
        <p:nvCxnSpPr>
          <p:cNvPr id="109" name="Google Shape;109;p18"/>
          <p:cNvCxnSpPr/>
          <p:nvPr/>
        </p:nvCxnSpPr>
        <p:spPr>
          <a:xfrm>
            <a:off x="-31447" y="930711"/>
            <a:ext cx="10121294" cy="16691"/>
          </a:xfrm>
          <a:prstGeom prst="straightConnector1">
            <a:avLst/>
          </a:prstGeom>
          <a:noFill/>
          <a:ln w="228600" cap="flat" cmpd="sng">
            <a:solidFill>
              <a:schemeClr val="dk2"/>
            </a:solidFill>
            <a:prstDash val="solid"/>
            <a:round/>
            <a:headEnd type="none" w="med" len="med"/>
            <a:tailEnd type="none" w="med" len="med"/>
          </a:ln>
        </p:spPr>
      </p:cxnSp>
      <p:pic>
        <p:nvPicPr>
          <p:cNvPr id="110" name="Google Shape;110;p18"/>
          <p:cNvPicPr preferRelativeResize="0"/>
          <p:nvPr/>
        </p:nvPicPr>
        <p:blipFill rotWithShape="1">
          <a:blip r:embed="rId3">
            <a:alphaModFix/>
          </a:blip>
          <a:srcRect l="5360" r="16612"/>
          <a:stretch/>
        </p:blipFill>
        <p:spPr>
          <a:xfrm rot="1119982">
            <a:off x="5057468" y="3002460"/>
            <a:ext cx="4140449" cy="4093442"/>
          </a:xfrm>
          <a:prstGeom prst="rect">
            <a:avLst/>
          </a:prstGeom>
          <a:noFill/>
          <a:ln>
            <a:noFill/>
          </a:ln>
        </p:spPr>
      </p:pic>
      <p:sp>
        <p:nvSpPr>
          <p:cNvPr id="113" name="Google Shape;113;p18"/>
          <p:cNvSpPr txBox="1"/>
          <p:nvPr/>
        </p:nvSpPr>
        <p:spPr>
          <a:xfrm>
            <a:off x="601183" y="74414"/>
            <a:ext cx="8856035" cy="689659"/>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4000" b="1">
                <a:latin typeface="Architects Daughter"/>
                <a:ea typeface="Architects Daughter"/>
                <a:cs typeface="Architects Daughter"/>
                <a:sym typeface="Architects Daughter"/>
              </a:rPr>
              <a:t>Practice makes it possible</a:t>
            </a:r>
            <a:endParaRPr sz="4000" b="1">
              <a:latin typeface="Architects Daughter"/>
              <a:ea typeface="Architects Daughter"/>
              <a:cs typeface="Architects Daughter"/>
              <a:sym typeface="Architects Daughter"/>
            </a:endParaRPr>
          </a:p>
        </p:txBody>
      </p:sp>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smtClean="0"/>
              <a:t>Mindfulness = Superpower</a:t>
            </a:r>
            <a:endParaRPr lang="en-US" dirty="0"/>
          </a:p>
        </p:txBody>
      </p:sp>
      <p:sp>
        <p:nvSpPr>
          <p:cNvPr id="3" name="Text Placeholder 2"/>
          <p:cNvSpPr>
            <a:spLocks noGrp="1"/>
          </p:cNvSpPr>
          <p:nvPr>
            <p:ph type="body" idx="1"/>
          </p:nvPr>
        </p:nvSpPr>
        <p:spPr/>
        <p:txBody>
          <a:bodyPr/>
          <a:lstStyle/>
          <a:p>
            <a:endParaRPr lang="en-US" dirty="0" smtClean="0"/>
          </a:p>
          <a:p>
            <a:endParaRPr lang="en-US" dirty="0"/>
          </a:p>
          <a:p>
            <a:endParaRPr lang="en-US" dirty="0" smtClean="0"/>
          </a:p>
          <a:p>
            <a:endParaRPr lang="en-US" dirty="0"/>
          </a:p>
          <a:p>
            <a:endParaRPr lang="en-US" dirty="0" smtClean="0"/>
          </a:p>
          <a:p>
            <a:endParaRPr lang="en-US" dirty="0"/>
          </a:p>
          <a:p>
            <a:endParaRPr lang="en-US" dirty="0" smtClean="0"/>
          </a:p>
          <a:p>
            <a:endParaRPr lang="en-US" dirty="0"/>
          </a:p>
          <a:p>
            <a:endParaRPr lang="en-US" dirty="0" smtClean="0"/>
          </a:p>
          <a:p>
            <a:pPr algn="ctr"/>
            <a:r>
              <a:rPr lang="en-US" dirty="0" smtClean="0">
                <a:hlinkClick r:id="rId2"/>
              </a:rPr>
              <a:t>https</a:t>
            </a:r>
            <a:r>
              <a:rPr lang="en-US" dirty="0">
                <a:hlinkClick r:id="rId2"/>
              </a:rPr>
              <a:t>://</a:t>
            </a:r>
            <a:r>
              <a:rPr lang="en-US" dirty="0" smtClean="0">
                <a:hlinkClick r:id="rId2"/>
              </a:rPr>
              <a:t>youtu.be/w6T02g5hnT4</a:t>
            </a:r>
            <a:endParaRPr lang="en-US" dirty="0" smtClean="0"/>
          </a:p>
          <a:p>
            <a:pPr algn="ctr"/>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865344" y="2171700"/>
            <a:ext cx="4572003" cy="256032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507786262"/>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dk2"/>
        </a:solidFill>
        <a:effectLst/>
      </p:bgPr>
    </p:bg>
    <p:spTree>
      <p:nvGrpSpPr>
        <p:cNvPr id="1" name="Shape 81"/>
        <p:cNvGrpSpPr/>
        <p:nvPr/>
      </p:nvGrpSpPr>
      <p:grpSpPr>
        <a:xfrm>
          <a:off x="0" y="0"/>
          <a:ext cx="0" cy="0"/>
          <a:chOff x="0" y="0"/>
          <a:chExt cx="0" cy="0"/>
        </a:xfrm>
      </p:grpSpPr>
      <p:sp>
        <p:nvSpPr>
          <p:cNvPr id="82" name="Google Shape;82;p16"/>
          <p:cNvSpPr/>
          <p:nvPr/>
        </p:nvSpPr>
        <p:spPr>
          <a:xfrm>
            <a:off x="1921312" y="1869382"/>
            <a:ext cx="6368224" cy="4034332"/>
          </a:xfrm>
          <a:prstGeom prst="rect">
            <a:avLst/>
          </a:prstGeom>
          <a:solidFill>
            <a:srgbClr val="FFFFFF"/>
          </a:solidFill>
          <a:ln>
            <a:noFill/>
          </a:ln>
        </p:spPr>
        <p:txBody>
          <a:bodyPr spcFirstLastPara="1" wrap="square" lIns="210050" tIns="210050" rIns="210050" bIns="210050" anchor="ctr" anchorCtr="0">
            <a:noAutofit/>
          </a:bodyPr>
          <a:lstStyle/>
          <a:p>
            <a:pPr marL="0" lvl="0" indent="0" algn="ctr" rtl="0">
              <a:spcBef>
                <a:spcPts val="0"/>
              </a:spcBef>
              <a:spcAft>
                <a:spcPts val="0"/>
              </a:spcAft>
              <a:buNone/>
            </a:pPr>
            <a:endParaRPr sz="3200"/>
          </a:p>
        </p:txBody>
      </p:sp>
      <p:sp>
        <p:nvSpPr>
          <p:cNvPr id="89" name="Google Shape;89;p16"/>
          <p:cNvSpPr txBox="1"/>
          <p:nvPr/>
        </p:nvSpPr>
        <p:spPr>
          <a:xfrm>
            <a:off x="416997" y="340659"/>
            <a:ext cx="8852509" cy="914400"/>
          </a:xfrm>
          <a:prstGeom prst="rect">
            <a:avLst/>
          </a:prstGeom>
          <a:noFill/>
          <a:ln>
            <a:noFill/>
          </a:ln>
        </p:spPr>
        <p:txBody>
          <a:bodyPr spcFirstLastPara="1" wrap="square" lIns="91425" tIns="91425" rIns="91425" bIns="91425" anchor="ctr" anchorCtr="0">
            <a:noAutofit/>
          </a:bodyPr>
          <a:lstStyle/>
          <a:p>
            <a:pPr marL="0" lvl="0" indent="0" algn="ctr" rtl="0">
              <a:spcBef>
                <a:spcPts val="0"/>
              </a:spcBef>
              <a:spcAft>
                <a:spcPts val="0"/>
              </a:spcAft>
              <a:buNone/>
            </a:pPr>
            <a:r>
              <a:rPr lang="en" sz="4400" b="1">
                <a:solidFill>
                  <a:srgbClr val="FFFFFF"/>
                </a:solidFill>
                <a:latin typeface="Architects Daughter"/>
                <a:ea typeface="Architects Daughter"/>
                <a:cs typeface="Architects Daughter"/>
                <a:sym typeface="Architects Daughter"/>
              </a:rPr>
              <a:t>This is your brain on meditation</a:t>
            </a:r>
            <a:endParaRPr sz="4400" b="1">
              <a:solidFill>
                <a:srgbClr val="FFFFFF"/>
              </a:solidFill>
              <a:latin typeface="Architects Daughter"/>
              <a:ea typeface="Architects Daughter"/>
              <a:cs typeface="Architects Daughter"/>
              <a:sym typeface="Architects Daughter"/>
            </a:endParaRPr>
          </a:p>
        </p:txBody>
      </p:sp>
      <p:pic>
        <p:nvPicPr>
          <p:cNvPr id="93" name="Google Shape;93;p16"/>
          <p:cNvPicPr preferRelativeResize="0"/>
          <p:nvPr/>
        </p:nvPicPr>
        <p:blipFill>
          <a:blip r:embed="rId3">
            <a:alphaModFix/>
          </a:blip>
          <a:stretch>
            <a:fillRect/>
          </a:stretch>
        </p:blipFill>
        <p:spPr>
          <a:xfrm>
            <a:off x="2761129" y="1773197"/>
            <a:ext cx="3715800" cy="3287433"/>
          </a:xfrm>
          <a:prstGeom prst="rect">
            <a:avLst/>
          </a:prstGeom>
          <a:noFill/>
          <a:ln>
            <a:noFill/>
          </a:ln>
        </p:spPr>
      </p:pic>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93"/>
        <p:cNvGrpSpPr/>
        <p:nvPr/>
      </p:nvGrpSpPr>
      <p:grpSpPr>
        <a:xfrm>
          <a:off x="0" y="0"/>
          <a:ext cx="0" cy="0"/>
          <a:chOff x="0" y="0"/>
          <a:chExt cx="0" cy="0"/>
        </a:xfrm>
      </p:grpSpPr>
      <p:pic>
        <p:nvPicPr>
          <p:cNvPr id="15" name="Google Shape;54;p13"/>
          <p:cNvPicPr preferRelativeResize="0"/>
          <p:nvPr/>
        </p:nvPicPr>
        <p:blipFill>
          <a:blip r:embed="rId3">
            <a:alphaModFix/>
          </a:blip>
          <a:stretch>
            <a:fillRect/>
          </a:stretch>
        </p:blipFill>
        <p:spPr>
          <a:xfrm>
            <a:off x="0" y="0"/>
            <a:ext cx="10058400" cy="7962900"/>
          </a:xfrm>
          <a:prstGeom prst="rect">
            <a:avLst/>
          </a:prstGeom>
          <a:noFill/>
          <a:ln>
            <a:noFill/>
          </a:ln>
        </p:spPr>
      </p:pic>
      <p:sp>
        <p:nvSpPr>
          <p:cNvPr id="101" name="Google Shape;101;p18"/>
          <p:cNvSpPr txBox="1"/>
          <p:nvPr/>
        </p:nvSpPr>
        <p:spPr>
          <a:xfrm>
            <a:off x="159937" y="556927"/>
            <a:ext cx="9738525" cy="284673"/>
          </a:xfrm>
          <a:prstGeom prst="rect">
            <a:avLst/>
          </a:prstGeom>
          <a:noFill/>
          <a:ln>
            <a:noFill/>
          </a:ln>
        </p:spPr>
        <p:txBody>
          <a:bodyPr spcFirstLastPara="1" wrap="square" lIns="131239" tIns="131239" rIns="131239" bIns="131239" anchor="ctr" anchorCtr="0">
            <a:noAutofit/>
          </a:bodyPr>
          <a:lstStyle/>
          <a:p>
            <a:pPr algn="ctr" defTabSz="1312753">
              <a:buClr>
                <a:srgbClr val="000000"/>
              </a:buClr>
            </a:pPr>
            <a:r>
              <a:rPr lang="en" sz="4300" b="1" kern="0" dirty="0" smtClean="0">
                <a:solidFill>
                  <a:srgbClr val="FFFFFF"/>
                </a:solidFill>
                <a:latin typeface="Cabin"/>
                <a:ea typeface="Architects Daughter"/>
                <a:cs typeface="Architects Daughter"/>
                <a:sym typeface="Architects Daughter"/>
              </a:rPr>
              <a:t>your body          meditation</a:t>
            </a:r>
            <a:endParaRPr sz="4300" b="1" kern="0" dirty="0">
              <a:solidFill>
                <a:srgbClr val="FFFFFF"/>
              </a:solidFill>
              <a:latin typeface="Cabin"/>
              <a:ea typeface="Architects Daughter"/>
              <a:cs typeface="Architects Daughter"/>
              <a:sym typeface="Architects Daughter"/>
            </a:endParaRPr>
          </a:p>
        </p:txBody>
      </p:sp>
      <p:sp>
        <p:nvSpPr>
          <p:cNvPr id="94" name="Google Shape;94;p18"/>
          <p:cNvSpPr/>
          <p:nvPr/>
        </p:nvSpPr>
        <p:spPr>
          <a:xfrm>
            <a:off x="1856411" y="1943504"/>
            <a:ext cx="6345581" cy="5156541"/>
          </a:xfrm>
          <a:prstGeom prst="rect">
            <a:avLst/>
          </a:prstGeom>
          <a:solidFill>
            <a:srgbClr val="FFFFFF"/>
          </a:solidFill>
          <a:ln>
            <a:noFill/>
          </a:ln>
        </p:spPr>
        <p:txBody>
          <a:bodyPr spcFirstLastPara="1" wrap="square" lIns="301524" tIns="301524" rIns="301524" bIns="301524" anchor="ctr" anchorCtr="0">
            <a:noAutofit/>
          </a:bodyPr>
          <a:lstStyle/>
          <a:p>
            <a:pPr algn="ctr" defTabSz="1312753">
              <a:buClr>
                <a:srgbClr val="000000"/>
              </a:buClr>
            </a:pPr>
            <a:endParaRPr sz="2700" b="1" kern="0">
              <a:solidFill>
                <a:srgbClr val="000000"/>
              </a:solidFill>
              <a:cs typeface="Arial"/>
              <a:sym typeface="Arial"/>
            </a:endParaRPr>
          </a:p>
        </p:txBody>
      </p:sp>
      <p:sp>
        <p:nvSpPr>
          <p:cNvPr id="2" name="Heart 1"/>
          <p:cNvSpPr/>
          <p:nvPr/>
        </p:nvSpPr>
        <p:spPr>
          <a:xfrm>
            <a:off x="4587653" y="544603"/>
            <a:ext cx="685871" cy="439286"/>
          </a:xfrm>
          <a:prstGeom prst="heart">
            <a:avLst/>
          </a:prstGeom>
          <a:solidFill>
            <a:srgbClr val="990000"/>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lIns="91430" tIns="45714" rIns="91430" bIns="45714" spcCol="0" rtlCol="0" anchor="ctr"/>
          <a:lstStyle/>
          <a:p>
            <a:pPr algn="ctr"/>
            <a:endParaRPr lang="en-US"/>
          </a:p>
        </p:txBody>
      </p:sp>
      <p:pic>
        <p:nvPicPr>
          <p:cNvPr id="3" name="Picture 2"/>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684485" y="2185147"/>
            <a:ext cx="4689434" cy="4114800"/>
          </a:xfrm>
          <a:prstGeom prst="rect">
            <a:avLst/>
          </a:prstGeom>
        </p:spPr>
      </p:pic>
    </p:spTree>
    <p:extLst>
      <p:ext uri="{BB962C8B-B14F-4D97-AF65-F5344CB8AC3E}">
        <p14:creationId xmlns:p14="http://schemas.microsoft.com/office/powerpoint/2010/main" val="284176891"/>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bg>
      <p:bgPr>
        <a:gradFill>
          <a:gsLst>
            <a:gs pos="0">
              <a:srgbClr val="FFFFFF"/>
            </a:gs>
            <a:gs pos="100000">
              <a:srgbClr val="B3B3B3"/>
            </a:gs>
          </a:gsLst>
          <a:lin ang="5400012" scaled="0"/>
        </a:gradFill>
        <a:effectLst/>
      </p:bgPr>
    </p:bg>
    <p:spTree>
      <p:nvGrpSpPr>
        <p:cNvPr id="1" name="Shape 152"/>
        <p:cNvGrpSpPr/>
        <p:nvPr/>
      </p:nvGrpSpPr>
      <p:grpSpPr>
        <a:xfrm>
          <a:off x="0" y="0"/>
          <a:ext cx="0" cy="0"/>
          <a:chOff x="0" y="0"/>
          <a:chExt cx="0" cy="0"/>
        </a:xfrm>
      </p:grpSpPr>
      <p:sp>
        <p:nvSpPr>
          <p:cNvPr id="153" name="Google Shape;153;p22"/>
          <p:cNvSpPr txBox="1"/>
          <p:nvPr/>
        </p:nvSpPr>
        <p:spPr>
          <a:xfrm>
            <a:off x="0" y="0"/>
            <a:ext cx="10058400" cy="7772400"/>
          </a:xfrm>
          <a:prstGeom prst="rect">
            <a:avLst/>
          </a:prstGeom>
          <a:gradFill>
            <a:gsLst>
              <a:gs pos="0">
                <a:srgbClr val="DDDDDD"/>
              </a:gs>
              <a:gs pos="100000">
                <a:srgbClr val="919191"/>
              </a:gs>
            </a:gsLst>
            <a:lin ang="5400012" scaled="0"/>
          </a:gradFill>
          <a:ln>
            <a:noFill/>
          </a:ln>
        </p:spPr>
        <p:txBody>
          <a:bodyPr spcFirstLastPara="1" wrap="square" lIns="91425" tIns="91425" rIns="91425" bIns="91425" anchor="ctr" anchorCtr="0">
            <a:noAutofit/>
          </a:bodyPr>
          <a:lstStyle/>
          <a:p>
            <a:pPr marL="0" lvl="0" indent="0" algn="l" rtl="0">
              <a:lnSpc>
                <a:spcPct val="115000"/>
              </a:lnSpc>
              <a:spcBef>
                <a:spcPts val="0"/>
              </a:spcBef>
              <a:spcAft>
                <a:spcPts val="1900"/>
              </a:spcAft>
              <a:buNone/>
            </a:pPr>
            <a:endParaRPr sz="1650">
              <a:solidFill>
                <a:schemeClr val="dk1"/>
              </a:solidFill>
            </a:endParaRPr>
          </a:p>
        </p:txBody>
      </p:sp>
      <p:sp>
        <p:nvSpPr>
          <p:cNvPr id="159" name="Google Shape;159;p22"/>
          <p:cNvSpPr txBox="1"/>
          <p:nvPr/>
        </p:nvSpPr>
        <p:spPr>
          <a:xfrm>
            <a:off x="968188" y="234902"/>
            <a:ext cx="8571142" cy="564014"/>
          </a:xfrm>
          <a:prstGeom prst="rect">
            <a:avLst/>
          </a:prstGeom>
          <a:noFill/>
          <a:ln>
            <a:noFill/>
          </a:ln>
        </p:spPr>
        <p:txBody>
          <a:bodyPr spcFirstLastPara="1" wrap="square" lIns="91425" tIns="91425" rIns="91425" bIns="91425" anchor="ctr" anchorCtr="0">
            <a:noAutofit/>
          </a:bodyPr>
          <a:lstStyle/>
          <a:p>
            <a:pPr marL="0" lvl="0" indent="0" algn="ctr" rtl="0">
              <a:spcBef>
                <a:spcPts val="0"/>
              </a:spcBef>
              <a:spcAft>
                <a:spcPts val="0"/>
              </a:spcAft>
              <a:buNone/>
            </a:pPr>
            <a:r>
              <a:rPr lang="en" sz="3200" b="1" dirty="0">
                <a:solidFill>
                  <a:srgbClr val="434343"/>
                </a:solidFill>
                <a:latin typeface="Architects Daughter"/>
                <a:ea typeface="Architects Daughter"/>
                <a:cs typeface="Architects Daughter"/>
                <a:sym typeface="Architects Daughter"/>
              </a:rPr>
              <a:t>Adding moments of calm to your workday</a:t>
            </a:r>
            <a:endParaRPr sz="3200" b="1" dirty="0">
              <a:solidFill>
                <a:srgbClr val="434343"/>
              </a:solidFill>
              <a:latin typeface="Architects Daughter"/>
              <a:ea typeface="Architects Daughter"/>
              <a:cs typeface="Architects Daughter"/>
              <a:sym typeface="Architects Daughter"/>
            </a:endParaRPr>
          </a:p>
        </p:txBody>
      </p:sp>
      <p:pic>
        <p:nvPicPr>
          <p:cNvPr id="160" name="Google Shape;160;p22"/>
          <p:cNvPicPr preferRelativeResize="0"/>
          <p:nvPr/>
        </p:nvPicPr>
        <p:blipFill>
          <a:blip r:embed="rId3">
            <a:alphaModFix/>
          </a:blip>
          <a:stretch>
            <a:fillRect/>
          </a:stretch>
        </p:blipFill>
        <p:spPr>
          <a:xfrm>
            <a:off x="1164253" y="2169760"/>
            <a:ext cx="4389120" cy="4297680"/>
          </a:xfrm>
          <a:prstGeom prst="rect">
            <a:avLst/>
          </a:prstGeom>
          <a:noFill/>
          <a:ln>
            <a:noFill/>
          </a:ln>
        </p:spPr>
      </p:pic>
      <p:sp>
        <p:nvSpPr>
          <p:cNvPr id="162" name="Google Shape;162;p22"/>
          <p:cNvSpPr/>
          <p:nvPr/>
        </p:nvSpPr>
        <p:spPr>
          <a:xfrm>
            <a:off x="4475146" y="1201418"/>
            <a:ext cx="2463536" cy="1792794"/>
          </a:xfrm>
          <a:prstGeom prst="wedgeRoundRectCallout">
            <a:avLst>
              <a:gd name="adj1" fmla="val -39704"/>
              <a:gd name="adj2" fmla="val 83747"/>
              <a:gd name="adj3" fmla="val 0"/>
            </a:avLst>
          </a:prstGeom>
          <a:solidFill>
            <a:schemeClr val="lt1"/>
          </a:solidFill>
          <a:ln w="28575" cap="flat" cmpd="sng">
            <a:solidFill>
              <a:schemeClr val="dk2"/>
            </a:solidFill>
            <a:prstDash val="solid"/>
            <a:round/>
            <a:headEnd type="none" w="sm" len="sm"/>
            <a:tailEnd type="none" w="sm" len="sm"/>
          </a:ln>
        </p:spPr>
        <p:txBody>
          <a:bodyPr spcFirstLastPara="1" wrap="square" lIns="0" tIns="91425" rIns="0" bIns="91425" anchor="ctr" anchorCtr="0">
            <a:noAutofit/>
          </a:bodyPr>
          <a:lstStyle/>
          <a:p>
            <a:pPr marL="0" lvl="0" indent="0" algn="ctr" rtl="0">
              <a:lnSpc>
                <a:spcPct val="115000"/>
              </a:lnSpc>
              <a:spcBef>
                <a:spcPts val="0"/>
              </a:spcBef>
              <a:spcAft>
                <a:spcPts val="0"/>
              </a:spcAft>
              <a:buNone/>
            </a:pPr>
            <a:r>
              <a:rPr lang="en" sz="1600" b="1" dirty="0">
                <a:latin typeface="+mj-lt"/>
                <a:ea typeface="Bad Script"/>
                <a:cs typeface="Bad Script"/>
                <a:sym typeface="Bad Script"/>
              </a:rPr>
              <a:t>Taking a water break helps me keep my cool</a:t>
            </a:r>
            <a:endParaRPr sz="1600" b="1" dirty="0">
              <a:latin typeface="+mj-lt"/>
              <a:ea typeface="Bad Script"/>
              <a:cs typeface="Bad Script"/>
              <a:sym typeface="Bad Script"/>
            </a:endParaRPr>
          </a:p>
        </p:txBody>
      </p:sp>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Placeholder 3"/>
          <p:cNvSpPr>
            <a:spLocks noGrp="1"/>
          </p:cNvSpPr>
          <p:nvPr>
            <p:ph type="body" idx="1"/>
          </p:nvPr>
        </p:nvSpPr>
        <p:spPr>
          <a:xfrm>
            <a:off x="342870" y="6392868"/>
            <a:ext cx="9105930" cy="914755"/>
          </a:xfrm>
        </p:spPr>
        <p:txBody>
          <a:bodyPr/>
          <a:lstStyle/>
          <a:p>
            <a:r>
              <a:rPr lang="en-US" dirty="0" smtClean="0">
                <a:hlinkClick r:id="rId3"/>
              </a:rPr>
              <a:t>https://www.youtube.com/watch?v=c1Ndym-IsQg</a:t>
            </a:r>
            <a:endParaRPr lang="en-US" dirty="0"/>
          </a:p>
        </p:txBody>
      </p:sp>
      <p:pic>
        <p:nvPicPr>
          <p:cNvPr id="3075" name="Picture 3"/>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 y="-92468"/>
            <a:ext cx="10058400" cy="645740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163922224"/>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189"/>
        <p:cNvGrpSpPr/>
        <p:nvPr/>
      </p:nvGrpSpPr>
      <p:grpSpPr>
        <a:xfrm>
          <a:off x="0" y="0"/>
          <a:ext cx="0" cy="0"/>
          <a:chOff x="0" y="0"/>
          <a:chExt cx="0" cy="0"/>
        </a:xfrm>
      </p:grpSpPr>
      <p:sp>
        <p:nvSpPr>
          <p:cNvPr id="190" name="Google Shape;190;p25"/>
          <p:cNvSpPr txBox="1"/>
          <p:nvPr/>
        </p:nvSpPr>
        <p:spPr>
          <a:xfrm>
            <a:off x="519071" y="73390"/>
            <a:ext cx="9020259" cy="564014"/>
          </a:xfrm>
          <a:prstGeom prst="rect">
            <a:avLst/>
          </a:prstGeom>
          <a:noFill/>
          <a:ln>
            <a:noFill/>
          </a:ln>
        </p:spPr>
        <p:txBody>
          <a:bodyPr spcFirstLastPara="1" wrap="square" lIns="91425" tIns="91425" rIns="91425" bIns="91425" anchor="ctr" anchorCtr="0">
            <a:noAutofit/>
          </a:bodyPr>
          <a:lstStyle/>
          <a:p>
            <a:pPr marL="0" lvl="0" indent="0" algn="ctr" rtl="0">
              <a:spcBef>
                <a:spcPts val="0"/>
              </a:spcBef>
              <a:spcAft>
                <a:spcPts val="0"/>
              </a:spcAft>
              <a:buNone/>
            </a:pPr>
            <a:endParaRPr sz="3600" b="1" dirty="0">
              <a:solidFill>
                <a:srgbClr val="434343"/>
              </a:solidFill>
              <a:latin typeface="Architects Daughter"/>
              <a:ea typeface="Architects Daughter"/>
              <a:cs typeface="Architects Daughter"/>
              <a:sym typeface="Architects Daughter"/>
            </a:endParaRPr>
          </a:p>
        </p:txBody>
      </p:sp>
      <p:sp>
        <p:nvSpPr>
          <p:cNvPr id="191" name="Google Shape;191;p25"/>
          <p:cNvSpPr txBox="1"/>
          <p:nvPr/>
        </p:nvSpPr>
        <p:spPr>
          <a:xfrm>
            <a:off x="1004047" y="73390"/>
            <a:ext cx="8283388" cy="3010469"/>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Clr>
                <a:schemeClr val="dk1"/>
              </a:buClr>
              <a:buSzPts val="1100"/>
              <a:buFont typeface="Arial"/>
              <a:buNone/>
            </a:pPr>
            <a:r>
              <a:rPr lang="en" sz="4000" dirty="0">
                <a:solidFill>
                  <a:schemeClr val="dk1"/>
                </a:solidFill>
                <a:latin typeface="Cabin"/>
                <a:ea typeface="Cabin"/>
                <a:cs typeface="Cabin"/>
                <a:sym typeface="Cabin"/>
              </a:rPr>
              <a:t>Mindful E</a:t>
            </a:r>
            <a:r>
              <a:rPr lang="en" sz="4000" dirty="0" smtClean="0">
                <a:solidFill>
                  <a:schemeClr val="dk1"/>
                </a:solidFill>
                <a:latin typeface="Cabin"/>
                <a:ea typeface="Cabin"/>
                <a:cs typeface="Cabin"/>
                <a:sym typeface="Cabin"/>
              </a:rPr>
              <a:t>ating:</a:t>
            </a:r>
          </a:p>
          <a:p>
            <a:pPr marL="0" lvl="0" indent="0" algn="ctr" rtl="0">
              <a:spcBef>
                <a:spcPts val="0"/>
              </a:spcBef>
              <a:spcAft>
                <a:spcPts val="0"/>
              </a:spcAft>
              <a:buClr>
                <a:schemeClr val="dk1"/>
              </a:buClr>
              <a:buSzPts val="1100"/>
              <a:buFont typeface="Arial"/>
              <a:buNone/>
            </a:pPr>
            <a:endParaRPr lang="en" sz="4000" dirty="0" smtClean="0">
              <a:solidFill>
                <a:schemeClr val="dk1"/>
              </a:solidFill>
              <a:latin typeface="Cabin"/>
              <a:ea typeface="Cabin"/>
              <a:cs typeface="Cabin"/>
              <a:sym typeface="Cabin"/>
            </a:endParaRPr>
          </a:p>
          <a:p>
            <a:pPr lvl="0" algn="ctr" rtl="0">
              <a:spcBef>
                <a:spcPts val="0"/>
              </a:spcBef>
              <a:spcAft>
                <a:spcPts val="0"/>
              </a:spcAft>
              <a:buClr>
                <a:schemeClr val="dk1"/>
              </a:buClr>
              <a:buSzPts val="1100"/>
            </a:pPr>
            <a:r>
              <a:rPr lang="en" sz="3600" dirty="0">
                <a:solidFill>
                  <a:schemeClr val="dk1"/>
                </a:solidFill>
                <a:latin typeface="Cabin"/>
                <a:ea typeface="Cabin"/>
                <a:cs typeface="Cabin"/>
                <a:sym typeface="Cabin"/>
              </a:rPr>
              <a:t>E</a:t>
            </a:r>
            <a:r>
              <a:rPr lang="en" sz="3600" dirty="0" smtClean="0">
                <a:solidFill>
                  <a:schemeClr val="dk1"/>
                </a:solidFill>
                <a:latin typeface="Cabin"/>
                <a:ea typeface="Cabin"/>
                <a:cs typeface="Cabin"/>
                <a:sym typeface="Cabin"/>
              </a:rPr>
              <a:t>njoy </a:t>
            </a:r>
            <a:r>
              <a:rPr lang="en" sz="3600" dirty="0">
                <a:solidFill>
                  <a:schemeClr val="dk1"/>
                </a:solidFill>
                <a:latin typeface="Cabin"/>
                <a:ea typeface="Cabin"/>
                <a:cs typeface="Cabin"/>
                <a:sym typeface="Cabin"/>
              </a:rPr>
              <a:t>a relaxed relationship with </a:t>
            </a:r>
            <a:r>
              <a:rPr lang="en" sz="3600" dirty="0" smtClean="0">
                <a:solidFill>
                  <a:schemeClr val="dk1"/>
                </a:solidFill>
                <a:latin typeface="Cabin"/>
                <a:ea typeface="Cabin"/>
                <a:cs typeface="Cabin"/>
                <a:sym typeface="Cabin"/>
              </a:rPr>
              <a:t>food and</a:t>
            </a:r>
          </a:p>
          <a:p>
            <a:pPr marL="0" lvl="0" indent="0" algn="ctr" rtl="0">
              <a:spcBef>
                <a:spcPts val="0"/>
              </a:spcBef>
              <a:spcAft>
                <a:spcPts val="0"/>
              </a:spcAft>
              <a:buClr>
                <a:schemeClr val="dk1"/>
              </a:buClr>
              <a:buSzPts val="1100"/>
              <a:buFont typeface="Arial"/>
              <a:buNone/>
            </a:pPr>
            <a:r>
              <a:rPr lang="en" sz="3600" dirty="0">
                <a:solidFill>
                  <a:schemeClr val="dk1"/>
                </a:solidFill>
                <a:latin typeface="Cabin"/>
                <a:ea typeface="Cabin"/>
                <a:cs typeface="Cabin"/>
                <a:sym typeface="Cabin"/>
              </a:rPr>
              <a:t>R</a:t>
            </a:r>
            <a:r>
              <a:rPr lang="en" sz="3600" dirty="0" smtClean="0">
                <a:solidFill>
                  <a:schemeClr val="dk1"/>
                </a:solidFill>
                <a:latin typeface="Cabin"/>
                <a:ea typeface="Cabin"/>
                <a:cs typeface="Cabin"/>
                <a:sym typeface="Cabin"/>
              </a:rPr>
              <a:t>educe </a:t>
            </a:r>
            <a:r>
              <a:rPr lang="en" sz="3600" dirty="0">
                <a:solidFill>
                  <a:schemeClr val="dk1"/>
                </a:solidFill>
                <a:latin typeface="Cabin"/>
                <a:ea typeface="Cabin"/>
                <a:cs typeface="Cabin"/>
                <a:sym typeface="Cabin"/>
              </a:rPr>
              <a:t>stress-related </a:t>
            </a:r>
            <a:r>
              <a:rPr lang="en" sz="3600" dirty="0" smtClean="0">
                <a:solidFill>
                  <a:schemeClr val="dk1"/>
                </a:solidFill>
                <a:latin typeface="Cabin"/>
                <a:ea typeface="Cabin"/>
                <a:cs typeface="Cabin"/>
                <a:sym typeface="Cabin"/>
              </a:rPr>
              <a:t>overeating</a:t>
            </a:r>
            <a:endParaRPr sz="3600" dirty="0">
              <a:solidFill>
                <a:schemeClr val="dk1"/>
              </a:solidFill>
              <a:latin typeface="Cabin"/>
              <a:ea typeface="Cabin"/>
              <a:cs typeface="Cabin"/>
              <a:sym typeface="Cabin"/>
            </a:endParaRPr>
          </a:p>
          <a:p>
            <a:pPr marL="0" lvl="0" indent="0" algn="ctr" rtl="0">
              <a:spcBef>
                <a:spcPts val="0"/>
              </a:spcBef>
              <a:spcAft>
                <a:spcPts val="0"/>
              </a:spcAft>
              <a:buNone/>
            </a:pPr>
            <a:endParaRPr sz="2000" dirty="0">
              <a:latin typeface="Cabin"/>
              <a:ea typeface="Cabin"/>
              <a:cs typeface="Cabin"/>
              <a:sym typeface="Cabin"/>
            </a:endParaRPr>
          </a:p>
        </p:txBody>
      </p:sp>
      <p:pic>
        <p:nvPicPr>
          <p:cNvPr id="194" name="Google Shape;194;p25"/>
          <p:cNvPicPr preferRelativeResize="0"/>
          <p:nvPr/>
        </p:nvPicPr>
        <p:blipFill rotWithShape="1">
          <a:blip r:embed="rId3">
            <a:alphaModFix/>
          </a:blip>
          <a:srcRect t="12494" b="6996"/>
          <a:stretch/>
        </p:blipFill>
        <p:spPr>
          <a:xfrm>
            <a:off x="2098694" y="2904565"/>
            <a:ext cx="5162718" cy="4195482"/>
          </a:xfrm>
          <a:prstGeom prst="rect">
            <a:avLst/>
          </a:prstGeom>
          <a:noFill/>
          <a:ln>
            <a:noFill/>
          </a:ln>
        </p:spPr>
      </p:pic>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176"/>
        <p:cNvGrpSpPr/>
        <p:nvPr/>
      </p:nvGrpSpPr>
      <p:grpSpPr>
        <a:xfrm>
          <a:off x="0" y="0"/>
          <a:ext cx="0" cy="0"/>
          <a:chOff x="0" y="0"/>
          <a:chExt cx="0" cy="0"/>
        </a:xfrm>
      </p:grpSpPr>
      <p:pic>
        <p:nvPicPr>
          <p:cNvPr id="177" name="Google Shape;177;p24"/>
          <p:cNvPicPr preferRelativeResize="0"/>
          <p:nvPr/>
        </p:nvPicPr>
        <p:blipFill rotWithShape="1">
          <a:blip r:embed="rId3">
            <a:alphaModFix/>
          </a:blip>
          <a:srcRect t="13568" b="22850"/>
          <a:stretch/>
        </p:blipFill>
        <p:spPr>
          <a:xfrm>
            <a:off x="37076" y="778784"/>
            <a:ext cx="9539330" cy="2657225"/>
          </a:xfrm>
          <a:prstGeom prst="rect">
            <a:avLst/>
          </a:prstGeom>
          <a:noFill/>
          <a:ln>
            <a:noFill/>
          </a:ln>
        </p:spPr>
      </p:pic>
      <p:cxnSp>
        <p:nvCxnSpPr>
          <p:cNvPr id="178" name="Google Shape;178;p24"/>
          <p:cNvCxnSpPr/>
          <p:nvPr/>
        </p:nvCxnSpPr>
        <p:spPr>
          <a:xfrm rot="10800000" flipH="1">
            <a:off x="37076" y="5092598"/>
            <a:ext cx="10093729" cy="8809"/>
          </a:xfrm>
          <a:prstGeom prst="straightConnector1">
            <a:avLst/>
          </a:prstGeom>
          <a:noFill/>
          <a:ln w="152400" cap="flat" cmpd="sng">
            <a:solidFill>
              <a:schemeClr val="dk2"/>
            </a:solidFill>
            <a:prstDash val="solid"/>
            <a:round/>
            <a:headEnd type="none" w="med" len="med"/>
            <a:tailEnd type="none" w="med" len="med"/>
          </a:ln>
        </p:spPr>
      </p:cxnSp>
      <p:pic>
        <p:nvPicPr>
          <p:cNvPr id="179" name="Google Shape;179;p24"/>
          <p:cNvPicPr preferRelativeResize="0"/>
          <p:nvPr/>
        </p:nvPicPr>
        <p:blipFill rotWithShape="1">
          <a:blip r:embed="rId4">
            <a:alphaModFix/>
          </a:blip>
          <a:srcRect l="27973" t="12812" r="21174" b="5059"/>
          <a:stretch/>
        </p:blipFill>
        <p:spPr>
          <a:xfrm>
            <a:off x="792662" y="1610914"/>
            <a:ext cx="2690294" cy="3650190"/>
          </a:xfrm>
          <a:prstGeom prst="rect">
            <a:avLst/>
          </a:prstGeom>
          <a:noFill/>
          <a:ln>
            <a:noFill/>
          </a:ln>
        </p:spPr>
      </p:pic>
      <p:sp>
        <p:nvSpPr>
          <p:cNvPr id="180" name="Google Shape;180;p24"/>
          <p:cNvSpPr txBox="1"/>
          <p:nvPr/>
        </p:nvSpPr>
        <p:spPr>
          <a:xfrm>
            <a:off x="519071" y="73390"/>
            <a:ext cx="9020259" cy="564014"/>
          </a:xfrm>
          <a:prstGeom prst="rect">
            <a:avLst/>
          </a:prstGeom>
          <a:noFill/>
          <a:ln>
            <a:noFill/>
          </a:ln>
        </p:spPr>
        <p:txBody>
          <a:bodyPr spcFirstLastPara="1" wrap="square" lIns="91425" tIns="91425" rIns="91425" bIns="91425" anchor="ctr" anchorCtr="0">
            <a:noAutofit/>
          </a:bodyPr>
          <a:lstStyle/>
          <a:p>
            <a:pPr marL="0" lvl="0" indent="0" algn="ctr" rtl="0">
              <a:spcBef>
                <a:spcPts val="0"/>
              </a:spcBef>
              <a:spcAft>
                <a:spcPts val="0"/>
              </a:spcAft>
              <a:buNone/>
            </a:pPr>
            <a:r>
              <a:rPr lang="en" sz="3600" b="1" dirty="0" smtClean="0">
                <a:solidFill>
                  <a:srgbClr val="434343"/>
                </a:solidFill>
                <a:latin typeface="Architects Daughter"/>
                <a:ea typeface="Architects Daughter"/>
                <a:cs typeface="Architects Daughter"/>
                <a:sym typeface="Architects Daughter"/>
              </a:rPr>
              <a:t>Moving Meditation</a:t>
            </a:r>
            <a:endParaRPr sz="3600" b="1" dirty="0">
              <a:solidFill>
                <a:srgbClr val="434343"/>
              </a:solidFill>
              <a:latin typeface="Architects Daughter"/>
              <a:ea typeface="Architects Daughter"/>
              <a:cs typeface="Architects Daughter"/>
              <a:sym typeface="Architects Daughter"/>
            </a:endParaRPr>
          </a:p>
        </p:txBody>
      </p:sp>
      <p:graphicFrame>
        <p:nvGraphicFramePr>
          <p:cNvPr id="183" name="Google Shape;183;p24"/>
          <p:cNvGraphicFramePr/>
          <p:nvPr/>
        </p:nvGraphicFramePr>
        <p:xfrm>
          <a:off x="311446" y="5187589"/>
          <a:ext cx="9514515" cy="1830668"/>
        </p:xfrm>
        <a:graphic>
          <a:graphicData uri="http://schemas.openxmlformats.org/drawingml/2006/table">
            <a:tbl>
              <a:tblPr>
                <a:noFill/>
                <a:tableStyleId>{3422D272-70B1-4B8C-A5B1-EF5C2D50283E}</a:tableStyleId>
              </a:tblPr>
              <a:tblGrid>
                <a:gridCol w="1902903"/>
                <a:gridCol w="1630491"/>
                <a:gridCol w="2175315"/>
                <a:gridCol w="1902903"/>
                <a:gridCol w="1902903"/>
              </a:tblGrid>
              <a:tr h="1830668">
                <a:tc>
                  <a:txBody>
                    <a:bodyPr/>
                    <a:lstStyle/>
                    <a:p>
                      <a:endParaRPr lang="en-US"/>
                    </a:p>
                  </a:txBody>
                  <a:tcPr marL="236662" marR="118315" marT="70647" marB="70647">
                    <a:lnL w="9525" cap="flat" cmpd="sng">
                      <a:solidFill>
                        <a:schemeClr val="lt1"/>
                      </a:solidFill>
                      <a:prstDash val="solid"/>
                      <a:round/>
                      <a:headEnd type="none" w="sm" len="sm"/>
                      <a:tailEnd type="none" w="sm" len="sm"/>
                    </a:lnL>
                    <a:lnR w="9525" cap="flat" cmpd="sng">
                      <a:solidFill>
                        <a:schemeClr val="lt1"/>
                      </a:solidFill>
                      <a:prstDash val="solid"/>
                      <a:round/>
                      <a:headEnd type="none" w="sm" len="sm"/>
                      <a:tailEnd type="none" w="sm" len="sm"/>
                    </a:lnR>
                    <a:lnT w="9525" cap="flat" cmpd="sng">
                      <a:solidFill>
                        <a:schemeClr val="lt1"/>
                      </a:solidFill>
                      <a:prstDash val="solid"/>
                      <a:round/>
                      <a:headEnd type="none" w="sm" len="sm"/>
                      <a:tailEnd type="none" w="sm" len="sm"/>
                    </a:lnT>
                    <a:lnB w="9525" cap="flat" cmpd="sng">
                      <a:solidFill>
                        <a:schemeClr val="lt1"/>
                      </a:solidFill>
                      <a:prstDash val="solid"/>
                      <a:round/>
                      <a:headEnd type="none" w="sm" len="sm"/>
                      <a:tailEnd type="none" w="sm" len="sm"/>
                    </a:lnB>
                    <a:solidFill>
                      <a:schemeClr val="lt1"/>
                    </a:solidFill>
                  </a:tcPr>
                </a:tc>
                <a:tc>
                  <a:txBody>
                    <a:bodyPr/>
                    <a:lstStyle/>
                    <a:p>
                      <a:endParaRPr lang="en-US"/>
                    </a:p>
                  </a:txBody>
                  <a:tcPr marL="236662" marR="118315" marT="70647" marB="70647">
                    <a:lnL w="9525" cap="flat" cmpd="sng">
                      <a:solidFill>
                        <a:schemeClr val="lt1"/>
                      </a:solidFill>
                      <a:prstDash val="solid"/>
                      <a:round/>
                      <a:headEnd type="none" w="sm" len="sm"/>
                      <a:tailEnd type="none" w="sm" len="sm"/>
                    </a:lnL>
                    <a:lnR w="9525" cap="flat" cmpd="sng">
                      <a:solidFill>
                        <a:schemeClr val="lt1"/>
                      </a:solidFill>
                      <a:prstDash val="solid"/>
                      <a:round/>
                      <a:headEnd type="none" w="sm" len="sm"/>
                      <a:tailEnd type="none" w="sm" len="sm"/>
                    </a:lnR>
                    <a:lnT w="9525" cap="flat" cmpd="sng">
                      <a:solidFill>
                        <a:schemeClr val="lt1"/>
                      </a:solidFill>
                      <a:prstDash val="solid"/>
                      <a:round/>
                      <a:headEnd type="none" w="sm" len="sm"/>
                      <a:tailEnd type="none" w="sm" len="sm"/>
                    </a:lnT>
                    <a:lnB w="9525" cap="flat" cmpd="sng">
                      <a:solidFill>
                        <a:schemeClr val="lt1"/>
                      </a:solidFill>
                      <a:prstDash val="solid"/>
                      <a:round/>
                      <a:headEnd type="none" w="sm" len="sm"/>
                      <a:tailEnd type="none" w="sm" len="sm"/>
                    </a:lnB>
                    <a:solidFill>
                      <a:schemeClr val="lt1"/>
                    </a:solidFill>
                  </a:tcPr>
                </a:tc>
                <a:tc>
                  <a:txBody>
                    <a:bodyPr/>
                    <a:lstStyle/>
                    <a:p>
                      <a:endParaRPr lang="en-US"/>
                    </a:p>
                  </a:txBody>
                  <a:tcPr marL="118315" marR="0" marT="70647" marB="70647">
                    <a:lnL w="9525" cap="flat" cmpd="sng">
                      <a:solidFill>
                        <a:schemeClr val="lt1"/>
                      </a:solidFill>
                      <a:prstDash val="solid"/>
                      <a:round/>
                      <a:headEnd type="none" w="sm" len="sm"/>
                      <a:tailEnd type="none" w="sm" len="sm"/>
                    </a:lnL>
                    <a:lnR w="9525" cap="flat" cmpd="sng">
                      <a:solidFill>
                        <a:schemeClr val="lt1"/>
                      </a:solidFill>
                      <a:prstDash val="solid"/>
                      <a:round/>
                      <a:headEnd type="none" w="sm" len="sm"/>
                      <a:tailEnd type="none" w="sm" len="sm"/>
                    </a:lnR>
                    <a:lnT w="9525" cap="flat" cmpd="sng">
                      <a:solidFill>
                        <a:schemeClr val="lt1"/>
                      </a:solidFill>
                      <a:prstDash val="solid"/>
                      <a:round/>
                      <a:headEnd type="none" w="sm" len="sm"/>
                      <a:tailEnd type="none" w="sm" len="sm"/>
                    </a:lnT>
                    <a:lnB w="9525" cap="flat" cmpd="sng">
                      <a:solidFill>
                        <a:schemeClr val="lt1"/>
                      </a:solidFill>
                      <a:prstDash val="solid"/>
                      <a:round/>
                      <a:headEnd type="none" w="sm" len="sm"/>
                      <a:tailEnd type="none" w="sm" len="sm"/>
                    </a:lnB>
                    <a:solidFill>
                      <a:schemeClr val="lt1"/>
                    </a:solidFill>
                  </a:tcPr>
                </a:tc>
                <a:tc>
                  <a:txBody>
                    <a:bodyPr/>
                    <a:lstStyle/>
                    <a:p>
                      <a:endParaRPr lang="en-US"/>
                    </a:p>
                  </a:txBody>
                  <a:tcPr marL="354976" marR="118315" marT="70647" marB="70647">
                    <a:lnL w="9525" cap="flat" cmpd="sng">
                      <a:solidFill>
                        <a:schemeClr val="lt1"/>
                      </a:solidFill>
                      <a:prstDash val="solid"/>
                      <a:round/>
                      <a:headEnd type="none" w="sm" len="sm"/>
                      <a:tailEnd type="none" w="sm" len="sm"/>
                    </a:lnL>
                    <a:lnR w="9525" cap="flat" cmpd="sng">
                      <a:solidFill>
                        <a:schemeClr val="lt1"/>
                      </a:solidFill>
                      <a:prstDash val="solid"/>
                      <a:round/>
                      <a:headEnd type="none" w="sm" len="sm"/>
                      <a:tailEnd type="none" w="sm" len="sm"/>
                    </a:lnR>
                    <a:lnT w="9525" cap="flat" cmpd="sng">
                      <a:solidFill>
                        <a:schemeClr val="lt1"/>
                      </a:solidFill>
                      <a:prstDash val="solid"/>
                      <a:round/>
                      <a:headEnd type="none" w="sm" len="sm"/>
                      <a:tailEnd type="none" w="sm" len="sm"/>
                    </a:lnT>
                    <a:lnB w="9525" cap="flat" cmpd="sng">
                      <a:solidFill>
                        <a:schemeClr val="lt1"/>
                      </a:solidFill>
                      <a:prstDash val="solid"/>
                      <a:round/>
                      <a:headEnd type="none" w="sm" len="sm"/>
                      <a:tailEnd type="none" w="sm" len="sm"/>
                    </a:lnB>
                    <a:solidFill>
                      <a:schemeClr val="lt1"/>
                    </a:solidFill>
                  </a:tcPr>
                </a:tc>
                <a:tc>
                  <a:txBody>
                    <a:bodyPr/>
                    <a:lstStyle/>
                    <a:p>
                      <a:endParaRPr lang="en-US" dirty="0"/>
                    </a:p>
                  </a:txBody>
                  <a:tcPr marL="118315" marR="118315" marT="70647" marB="70647">
                    <a:lnL w="9525" cap="flat" cmpd="sng">
                      <a:solidFill>
                        <a:schemeClr val="lt1"/>
                      </a:solidFill>
                      <a:prstDash val="solid"/>
                      <a:round/>
                      <a:headEnd type="none" w="sm" len="sm"/>
                      <a:tailEnd type="none" w="sm" len="sm"/>
                    </a:lnL>
                    <a:lnR w="9525" cap="flat" cmpd="sng">
                      <a:solidFill>
                        <a:schemeClr val="lt1"/>
                      </a:solidFill>
                      <a:prstDash val="solid"/>
                      <a:round/>
                      <a:headEnd type="none" w="sm" len="sm"/>
                      <a:tailEnd type="none" w="sm" len="sm"/>
                    </a:lnR>
                    <a:lnT w="9525" cap="flat" cmpd="sng">
                      <a:solidFill>
                        <a:schemeClr val="lt1"/>
                      </a:solidFill>
                      <a:prstDash val="solid"/>
                      <a:round/>
                      <a:headEnd type="none" w="sm" len="sm"/>
                      <a:tailEnd type="none" w="sm" len="sm"/>
                    </a:lnT>
                    <a:lnB w="9525" cap="flat" cmpd="sng">
                      <a:solidFill>
                        <a:schemeClr val="lt1"/>
                      </a:solidFill>
                      <a:prstDash val="solid"/>
                      <a:round/>
                      <a:headEnd type="none" w="sm" len="sm"/>
                      <a:tailEnd type="none" w="sm" len="sm"/>
                    </a:lnB>
                    <a:solidFill>
                      <a:schemeClr val="lt1"/>
                    </a:solidFill>
                  </a:tcPr>
                </a:tc>
              </a:tr>
            </a:tbl>
          </a:graphicData>
        </a:graphic>
      </p:graphicFrame>
      <p:sp>
        <p:nvSpPr>
          <p:cNvPr id="184" name="Google Shape;184;p24"/>
          <p:cNvSpPr/>
          <p:nvPr/>
        </p:nvSpPr>
        <p:spPr>
          <a:xfrm>
            <a:off x="37076" y="5468471"/>
            <a:ext cx="10058400" cy="2303832"/>
          </a:xfrm>
          <a:prstGeom prst="rect">
            <a:avLst/>
          </a:prstGeom>
          <a:solidFill>
            <a:srgbClr val="434343"/>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Clr>
                <a:schemeClr val="dk1"/>
              </a:buClr>
              <a:buSzPts val="1100"/>
              <a:buFont typeface="Arial"/>
              <a:buNone/>
            </a:pPr>
            <a:r>
              <a:rPr lang="en" sz="2400" b="1" dirty="0">
                <a:solidFill>
                  <a:schemeClr val="lt1"/>
                </a:solidFill>
                <a:latin typeface="Cabin"/>
                <a:ea typeface="Cabin"/>
                <a:cs typeface="Cabin"/>
                <a:sym typeface="Cabin"/>
              </a:rPr>
              <a:t>When your attention </a:t>
            </a:r>
            <a:r>
              <a:rPr lang="en" sz="2400" b="1" dirty="0" smtClean="0">
                <a:solidFill>
                  <a:schemeClr val="lt1"/>
                </a:solidFill>
                <a:latin typeface="Cabin"/>
                <a:ea typeface="Cabin"/>
                <a:cs typeface="Cabin"/>
                <a:sym typeface="Cabin"/>
              </a:rPr>
              <a:t>wanders…. </a:t>
            </a:r>
            <a:r>
              <a:rPr lang="en" sz="2400" b="1" dirty="0">
                <a:solidFill>
                  <a:schemeClr val="lt1"/>
                </a:solidFill>
                <a:latin typeface="Cabin"/>
                <a:ea typeface="Cabin"/>
                <a:cs typeface="Cabin"/>
                <a:sym typeface="Cabin"/>
              </a:rPr>
              <a:t>(and it will</a:t>
            </a:r>
            <a:r>
              <a:rPr lang="en" sz="2400" b="1" dirty="0" smtClean="0">
                <a:solidFill>
                  <a:schemeClr val="lt1"/>
                </a:solidFill>
                <a:latin typeface="Cabin"/>
                <a:ea typeface="Cabin"/>
                <a:cs typeface="Cabin"/>
                <a:sym typeface="Cabin"/>
              </a:rPr>
              <a:t>)….</a:t>
            </a:r>
          </a:p>
          <a:p>
            <a:pPr marL="0" lvl="0" indent="0" algn="ctr" rtl="0">
              <a:spcBef>
                <a:spcPts val="0"/>
              </a:spcBef>
              <a:spcAft>
                <a:spcPts val="0"/>
              </a:spcAft>
              <a:buClr>
                <a:schemeClr val="dk1"/>
              </a:buClr>
              <a:buSzPts val="1100"/>
              <a:buFont typeface="Arial"/>
              <a:buNone/>
            </a:pPr>
            <a:r>
              <a:rPr lang="en" sz="2400" b="1" dirty="0" smtClean="0">
                <a:solidFill>
                  <a:schemeClr val="lt1"/>
                </a:solidFill>
                <a:latin typeface="Cabin"/>
                <a:ea typeface="Cabin"/>
                <a:cs typeface="Cabin"/>
                <a:sym typeface="Cabin"/>
              </a:rPr>
              <a:t>bring </a:t>
            </a:r>
            <a:r>
              <a:rPr lang="en" sz="2400" b="1" dirty="0">
                <a:solidFill>
                  <a:schemeClr val="lt1"/>
                </a:solidFill>
                <a:latin typeface="Cabin"/>
                <a:ea typeface="Cabin"/>
                <a:cs typeface="Cabin"/>
                <a:sym typeface="Cabin"/>
              </a:rPr>
              <a:t>your mind  back to </a:t>
            </a:r>
            <a:r>
              <a:rPr lang="en" sz="2400" b="1" dirty="0" smtClean="0">
                <a:solidFill>
                  <a:schemeClr val="lt1"/>
                </a:solidFill>
                <a:latin typeface="Cabin"/>
                <a:ea typeface="Cabin"/>
                <a:cs typeface="Cabin"/>
                <a:sym typeface="Cabin"/>
              </a:rPr>
              <a:t>the </a:t>
            </a:r>
            <a:r>
              <a:rPr lang="en" sz="2400" b="1" dirty="0">
                <a:solidFill>
                  <a:schemeClr val="lt1"/>
                </a:solidFill>
                <a:latin typeface="Cabin"/>
                <a:ea typeface="Cabin"/>
                <a:cs typeface="Cabin"/>
                <a:sym typeface="Cabin"/>
              </a:rPr>
              <a:t>sensations of your feet touching the </a:t>
            </a:r>
            <a:r>
              <a:rPr lang="en" sz="2400" b="1" dirty="0" smtClean="0">
                <a:solidFill>
                  <a:schemeClr val="lt1"/>
                </a:solidFill>
                <a:latin typeface="Cabin"/>
                <a:ea typeface="Cabin"/>
                <a:cs typeface="Cabin"/>
                <a:sym typeface="Cabin"/>
              </a:rPr>
              <a:t>ground</a:t>
            </a:r>
            <a:endParaRPr sz="2400" b="1" dirty="0">
              <a:solidFill>
                <a:schemeClr val="lt1"/>
              </a:solidFill>
              <a:latin typeface="Cabin"/>
              <a:ea typeface="Cabin"/>
              <a:cs typeface="Cabin"/>
              <a:sym typeface="Cabin"/>
            </a:endParaRPr>
          </a:p>
        </p:txBody>
      </p:sp>
      <p:sp>
        <p:nvSpPr>
          <p:cNvPr id="185" name="Google Shape;185;p24"/>
          <p:cNvSpPr/>
          <p:nvPr/>
        </p:nvSpPr>
        <p:spPr>
          <a:xfrm>
            <a:off x="3191436" y="1438614"/>
            <a:ext cx="2779059" cy="668782"/>
          </a:xfrm>
          <a:prstGeom prst="wedgeRoundRectCallout">
            <a:avLst>
              <a:gd name="adj1" fmla="val -66001"/>
              <a:gd name="adj2" fmla="val 99687"/>
              <a:gd name="adj3" fmla="val 0"/>
            </a:avLst>
          </a:prstGeom>
          <a:solidFill>
            <a:schemeClr val="lt1"/>
          </a:solidFill>
          <a:ln w="28575" cap="flat" cmpd="sng">
            <a:solidFill>
              <a:schemeClr val="dk2"/>
            </a:solidFill>
            <a:prstDash val="solid"/>
            <a:round/>
            <a:headEnd type="none" w="sm" len="sm"/>
            <a:tailEnd type="none" w="sm" len="sm"/>
          </a:ln>
        </p:spPr>
        <p:txBody>
          <a:bodyPr spcFirstLastPara="1" wrap="square" lIns="45700" tIns="45700" rIns="45700" bIns="45700" anchor="ctr" anchorCtr="0">
            <a:noAutofit/>
          </a:bodyPr>
          <a:lstStyle/>
          <a:p>
            <a:pPr marL="0" lvl="0" indent="0" algn="ctr" rtl="0">
              <a:spcBef>
                <a:spcPts val="0"/>
              </a:spcBef>
              <a:spcAft>
                <a:spcPts val="0"/>
              </a:spcAft>
              <a:buNone/>
            </a:pPr>
            <a:r>
              <a:rPr lang="en" sz="1800" dirty="0">
                <a:latin typeface="Oregano"/>
                <a:ea typeface="Oregano"/>
                <a:cs typeface="Oregano"/>
                <a:sym typeface="Oregano"/>
              </a:rPr>
              <a:t>Enjoy Virginia’s </a:t>
            </a:r>
            <a:r>
              <a:rPr lang="en" sz="1800" dirty="0" smtClean="0">
                <a:latin typeface="Oregano"/>
                <a:ea typeface="Oregano"/>
                <a:cs typeface="Oregano"/>
                <a:sym typeface="Oregano"/>
              </a:rPr>
              <a:t>outdoors! </a:t>
            </a:r>
            <a:endParaRPr sz="1800" dirty="0">
              <a:latin typeface="Oregano"/>
              <a:ea typeface="Oregano"/>
              <a:cs typeface="Oregano"/>
              <a:sym typeface="Oregano"/>
            </a:endParaRPr>
          </a:p>
        </p:txBody>
      </p: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204"/>
        <p:cNvGrpSpPr/>
        <p:nvPr/>
      </p:nvGrpSpPr>
      <p:grpSpPr>
        <a:xfrm>
          <a:off x="0" y="0"/>
          <a:ext cx="0" cy="0"/>
          <a:chOff x="0" y="0"/>
          <a:chExt cx="0" cy="0"/>
        </a:xfrm>
      </p:grpSpPr>
      <p:sp>
        <p:nvSpPr>
          <p:cNvPr id="205" name="Google Shape;205;p26"/>
          <p:cNvSpPr/>
          <p:nvPr/>
        </p:nvSpPr>
        <p:spPr>
          <a:xfrm>
            <a:off x="293150" y="5629835"/>
            <a:ext cx="9468671" cy="1817942"/>
          </a:xfrm>
          <a:prstGeom prst="rect">
            <a:avLst/>
          </a:prstGeom>
          <a:gradFill>
            <a:gsLst>
              <a:gs pos="0">
                <a:srgbClr val="FFFFFF"/>
              </a:gs>
              <a:gs pos="100000">
                <a:srgbClr val="B3B3B3"/>
              </a:gs>
            </a:gsLst>
            <a:path path="circle">
              <a:fillToRect l="50000" t="50000" r="50000" b="50000"/>
            </a:path>
            <a:tileRect/>
          </a:gradFill>
          <a:ln w="38100"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sz="2400" dirty="0">
              <a:latin typeface="Cabin"/>
              <a:ea typeface="Cabin"/>
              <a:cs typeface="Cabin"/>
              <a:sym typeface="Cabin"/>
            </a:endParaRPr>
          </a:p>
        </p:txBody>
      </p:sp>
      <p:cxnSp>
        <p:nvCxnSpPr>
          <p:cNvPr id="206" name="Google Shape;206;p26"/>
          <p:cNvCxnSpPr/>
          <p:nvPr/>
        </p:nvCxnSpPr>
        <p:spPr>
          <a:xfrm>
            <a:off x="-25979" y="7711644"/>
            <a:ext cx="10106929" cy="31064"/>
          </a:xfrm>
          <a:prstGeom prst="straightConnector1">
            <a:avLst/>
          </a:prstGeom>
          <a:noFill/>
          <a:ln w="228600" cap="flat" cmpd="sng">
            <a:solidFill>
              <a:schemeClr val="dk2"/>
            </a:solidFill>
            <a:prstDash val="solid"/>
            <a:round/>
            <a:headEnd type="none" w="med" len="med"/>
            <a:tailEnd type="none" w="med" len="med"/>
          </a:ln>
        </p:spPr>
      </p:cxnSp>
      <p:sp>
        <p:nvSpPr>
          <p:cNvPr id="207" name="Google Shape;207;p26"/>
          <p:cNvSpPr/>
          <p:nvPr/>
        </p:nvSpPr>
        <p:spPr>
          <a:xfrm>
            <a:off x="3603720" y="1219200"/>
            <a:ext cx="2847529" cy="2460778"/>
          </a:xfrm>
          <a:prstGeom prst="cloudCallout">
            <a:avLst>
              <a:gd name="adj1" fmla="val -85551"/>
              <a:gd name="adj2" fmla="val 23942"/>
            </a:avLst>
          </a:prstGeom>
          <a:solidFill>
            <a:schemeClr val="lt1"/>
          </a:solidFill>
          <a:ln w="2857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r>
              <a:rPr lang="en" sz="2400" dirty="0">
                <a:latin typeface="Covered By Your Grace"/>
                <a:ea typeface="Covered By Your Grace"/>
                <a:cs typeface="Covered By Your Grace"/>
                <a:sym typeface="Covered By Your Grace"/>
              </a:rPr>
              <a:t>Ahhhh…   sweet dreams at last.</a:t>
            </a:r>
            <a:endParaRPr sz="2400" dirty="0">
              <a:latin typeface="Covered By Your Grace"/>
              <a:ea typeface="Covered By Your Grace"/>
              <a:cs typeface="Covered By Your Grace"/>
              <a:sym typeface="Covered By Your Grace"/>
            </a:endParaRPr>
          </a:p>
        </p:txBody>
      </p:sp>
      <p:pic>
        <p:nvPicPr>
          <p:cNvPr id="208" name="Google Shape;208;p26"/>
          <p:cNvPicPr preferRelativeResize="0"/>
          <p:nvPr/>
        </p:nvPicPr>
        <p:blipFill rotWithShape="1">
          <a:blip r:embed="rId3">
            <a:alphaModFix/>
          </a:blip>
          <a:srcRect t="41445"/>
          <a:stretch/>
        </p:blipFill>
        <p:spPr>
          <a:xfrm>
            <a:off x="548470" y="3206675"/>
            <a:ext cx="6766560" cy="4846320"/>
          </a:xfrm>
          <a:prstGeom prst="rect">
            <a:avLst/>
          </a:prstGeom>
          <a:noFill/>
          <a:ln>
            <a:noFill/>
          </a:ln>
        </p:spPr>
      </p:pic>
      <p:sp>
        <p:nvSpPr>
          <p:cNvPr id="209" name="Google Shape;209;p26"/>
          <p:cNvSpPr txBox="1"/>
          <p:nvPr/>
        </p:nvSpPr>
        <p:spPr>
          <a:xfrm>
            <a:off x="146591" y="0"/>
            <a:ext cx="9761788" cy="779141"/>
          </a:xfrm>
          <a:prstGeom prst="rect">
            <a:avLst/>
          </a:prstGeom>
          <a:noFill/>
          <a:ln>
            <a:noFill/>
          </a:ln>
        </p:spPr>
        <p:txBody>
          <a:bodyPr spcFirstLastPara="1" wrap="square" lIns="91425" tIns="91425" rIns="91425" bIns="91425" anchor="ctr" anchorCtr="0">
            <a:noAutofit/>
          </a:bodyPr>
          <a:lstStyle/>
          <a:p>
            <a:pPr marL="0" lvl="0" indent="0" algn="ctr" rtl="0">
              <a:spcBef>
                <a:spcPts val="0"/>
              </a:spcBef>
              <a:spcAft>
                <a:spcPts val="0"/>
              </a:spcAft>
              <a:buNone/>
            </a:pPr>
            <a:r>
              <a:rPr lang="en-US" sz="3000" dirty="0" smtClean="0"/>
              <a:t>Bedtime Mindfulness = Better </a:t>
            </a:r>
            <a:r>
              <a:rPr lang="en-US" sz="3000" dirty="0"/>
              <a:t>S</a:t>
            </a:r>
            <a:r>
              <a:rPr lang="en-US" sz="3000" dirty="0" smtClean="0"/>
              <a:t>leep</a:t>
            </a:r>
            <a:endParaRPr sz="3000" dirty="0"/>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233"/>
        <p:cNvGrpSpPr/>
        <p:nvPr/>
      </p:nvGrpSpPr>
      <p:grpSpPr>
        <a:xfrm>
          <a:off x="0" y="0"/>
          <a:ext cx="0" cy="0"/>
          <a:chOff x="0" y="0"/>
          <a:chExt cx="0" cy="0"/>
        </a:xfrm>
      </p:grpSpPr>
      <p:sp>
        <p:nvSpPr>
          <p:cNvPr id="234" name="Google Shape;234;p29"/>
          <p:cNvSpPr/>
          <p:nvPr/>
        </p:nvSpPr>
        <p:spPr>
          <a:xfrm>
            <a:off x="-43289" y="6629408"/>
            <a:ext cx="10166329" cy="1143009"/>
          </a:xfrm>
          <a:prstGeom prst="rect">
            <a:avLst/>
          </a:prstGeom>
          <a:solidFill>
            <a:srgbClr val="CCCCCC"/>
          </a:solidFill>
          <a:ln>
            <a:noFill/>
          </a:ln>
        </p:spPr>
        <p:txBody>
          <a:bodyPr spcFirstLastPara="1" wrap="square" lIns="91425" tIns="91425" rIns="91425" bIns="91425" anchor="ctr" anchorCtr="0">
            <a:noAutofit/>
          </a:bodyPr>
          <a:lstStyle/>
          <a:p>
            <a:pPr marL="0" lvl="0" indent="0" algn="l" rtl="0">
              <a:lnSpc>
                <a:spcPct val="115000"/>
              </a:lnSpc>
              <a:spcBef>
                <a:spcPts val="0"/>
              </a:spcBef>
              <a:spcAft>
                <a:spcPts val="0"/>
              </a:spcAft>
              <a:buClr>
                <a:schemeClr val="dk1"/>
              </a:buClr>
              <a:buSzPts val="1100"/>
              <a:buFont typeface="Arial"/>
              <a:buNone/>
            </a:pPr>
            <a:endParaRPr sz="2000" dirty="0">
              <a:solidFill>
                <a:schemeClr val="dk1"/>
              </a:solidFill>
            </a:endParaRPr>
          </a:p>
        </p:txBody>
      </p:sp>
      <p:pic>
        <p:nvPicPr>
          <p:cNvPr id="236" name="Google Shape;236;p29"/>
          <p:cNvPicPr preferRelativeResize="0"/>
          <p:nvPr/>
        </p:nvPicPr>
        <p:blipFill>
          <a:blip r:embed="rId3">
            <a:alphaModFix/>
          </a:blip>
          <a:stretch>
            <a:fillRect/>
          </a:stretch>
        </p:blipFill>
        <p:spPr>
          <a:xfrm>
            <a:off x="-319143" y="2346073"/>
            <a:ext cx="4297680" cy="4480560"/>
          </a:xfrm>
          <a:prstGeom prst="rect">
            <a:avLst/>
          </a:prstGeom>
          <a:noFill/>
          <a:ln>
            <a:noFill/>
          </a:ln>
        </p:spPr>
      </p:pic>
      <p:pic>
        <p:nvPicPr>
          <p:cNvPr id="237" name="Google Shape;237;p29"/>
          <p:cNvPicPr preferRelativeResize="0"/>
          <p:nvPr/>
        </p:nvPicPr>
        <p:blipFill>
          <a:blip r:embed="rId4">
            <a:alphaModFix/>
          </a:blip>
          <a:stretch>
            <a:fillRect/>
          </a:stretch>
        </p:blipFill>
        <p:spPr>
          <a:xfrm flipH="1">
            <a:off x="5760720" y="2346073"/>
            <a:ext cx="4297680" cy="4480560"/>
          </a:xfrm>
          <a:prstGeom prst="rect">
            <a:avLst/>
          </a:prstGeom>
          <a:noFill/>
          <a:ln>
            <a:noFill/>
          </a:ln>
        </p:spPr>
      </p:pic>
      <p:sp>
        <p:nvSpPr>
          <p:cNvPr id="238" name="Google Shape;238;p29"/>
          <p:cNvSpPr/>
          <p:nvPr/>
        </p:nvSpPr>
        <p:spPr>
          <a:xfrm>
            <a:off x="5274405" y="2707341"/>
            <a:ext cx="1570024" cy="1562723"/>
          </a:xfrm>
          <a:prstGeom prst="wedgeRoundRectCallout">
            <a:avLst>
              <a:gd name="adj1" fmla="val 77038"/>
              <a:gd name="adj2" fmla="val 36505"/>
              <a:gd name="adj3" fmla="val 0"/>
            </a:avLst>
          </a:prstGeom>
          <a:solidFill>
            <a:srgbClr val="F3F3F3"/>
          </a:solidFill>
          <a:ln w="19050" cap="flat" cmpd="sng">
            <a:solidFill>
              <a:schemeClr val="dk2"/>
            </a:solidFill>
            <a:prstDash val="solid"/>
            <a:round/>
            <a:headEnd type="none" w="sm" len="sm"/>
            <a:tailEnd type="none" w="sm" len="sm"/>
          </a:ln>
        </p:spPr>
        <p:txBody>
          <a:bodyPr spcFirstLastPara="1" wrap="square" lIns="0" tIns="91425" rIns="0" bIns="91425" anchor="ctr" anchorCtr="0">
            <a:noAutofit/>
          </a:bodyPr>
          <a:lstStyle/>
          <a:p>
            <a:pPr marL="0" lvl="0" indent="0" algn="ctr" rtl="0">
              <a:spcBef>
                <a:spcPts val="0"/>
              </a:spcBef>
              <a:spcAft>
                <a:spcPts val="0"/>
              </a:spcAft>
              <a:buClr>
                <a:schemeClr val="dk1"/>
              </a:buClr>
              <a:buSzPts val="1100"/>
              <a:buFont typeface="Arial"/>
              <a:buNone/>
            </a:pPr>
            <a:r>
              <a:rPr lang="en" sz="1800" b="1" dirty="0">
                <a:solidFill>
                  <a:schemeClr val="dk1"/>
                </a:solidFill>
                <a:latin typeface="Nothing You Could Do"/>
                <a:ea typeface="Nothing You Could Do"/>
                <a:cs typeface="Nothing You Could Do"/>
                <a:sym typeface="Nothing You Could Do"/>
              </a:rPr>
              <a:t>I know right? I’m sleeping better too.</a:t>
            </a:r>
            <a:endParaRPr b="1" dirty="0"/>
          </a:p>
        </p:txBody>
      </p:sp>
      <p:sp>
        <p:nvSpPr>
          <p:cNvPr id="239" name="Google Shape;239;p29"/>
          <p:cNvSpPr/>
          <p:nvPr/>
        </p:nvSpPr>
        <p:spPr>
          <a:xfrm>
            <a:off x="2612149" y="2528047"/>
            <a:ext cx="1706026" cy="1411677"/>
          </a:xfrm>
          <a:prstGeom prst="wedgeRoundRectCallout">
            <a:avLst>
              <a:gd name="adj1" fmla="val -65928"/>
              <a:gd name="adj2" fmla="val 71790"/>
              <a:gd name="adj3" fmla="val 0"/>
            </a:avLst>
          </a:prstGeom>
          <a:solidFill>
            <a:srgbClr val="F3F3F3"/>
          </a:solidFill>
          <a:ln w="19050" cap="flat" cmpd="sng">
            <a:solidFill>
              <a:schemeClr val="dk2"/>
            </a:solidFill>
            <a:prstDash val="solid"/>
            <a:round/>
            <a:headEnd type="none" w="sm" len="sm"/>
            <a:tailEnd type="none" w="sm" len="sm"/>
          </a:ln>
        </p:spPr>
        <p:txBody>
          <a:bodyPr spcFirstLastPara="1" wrap="square" lIns="0" tIns="91425" rIns="0" bIns="91425" anchor="ctr" anchorCtr="0">
            <a:noAutofit/>
          </a:bodyPr>
          <a:lstStyle/>
          <a:p>
            <a:pPr marL="0" lvl="0" indent="0" algn="ctr" rtl="0">
              <a:spcBef>
                <a:spcPts val="0"/>
              </a:spcBef>
              <a:spcAft>
                <a:spcPts val="0"/>
              </a:spcAft>
              <a:buClr>
                <a:schemeClr val="dk1"/>
              </a:buClr>
              <a:buSzPts val="1100"/>
              <a:buFont typeface="Arial"/>
              <a:buNone/>
            </a:pPr>
            <a:r>
              <a:rPr lang="en" sz="1800" b="1" dirty="0">
                <a:solidFill>
                  <a:schemeClr val="dk1"/>
                </a:solidFill>
                <a:latin typeface="Indie Flower"/>
                <a:ea typeface="Indie Flower"/>
                <a:cs typeface="Indie Flower"/>
                <a:sym typeface="Indie Flower"/>
              </a:rPr>
              <a:t>I feel a little less frazzled.</a:t>
            </a:r>
            <a:endParaRPr b="1" dirty="0"/>
          </a:p>
        </p:txBody>
      </p:sp>
      <p:sp>
        <p:nvSpPr>
          <p:cNvPr id="240" name="Google Shape;240;p29"/>
          <p:cNvSpPr txBox="1"/>
          <p:nvPr/>
        </p:nvSpPr>
        <p:spPr>
          <a:xfrm>
            <a:off x="3296280" y="213415"/>
            <a:ext cx="2444718" cy="1842595"/>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 sz="3600" b="1" dirty="0">
                <a:latin typeface="Architects Daughter"/>
                <a:ea typeface="Architects Daughter"/>
                <a:cs typeface="Architects Daughter"/>
                <a:sym typeface="Architects Daughter"/>
              </a:rPr>
              <a:t>Really </a:t>
            </a:r>
            <a:endParaRPr sz="3600" b="1" dirty="0">
              <a:latin typeface="Architects Daughter"/>
              <a:ea typeface="Architects Daughter"/>
              <a:cs typeface="Architects Daughter"/>
              <a:sym typeface="Architects Daughter"/>
            </a:endParaRPr>
          </a:p>
          <a:p>
            <a:pPr marL="0" lvl="0" indent="0" algn="ctr" rtl="0">
              <a:spcBef>
                <a:spcPts val="0"/>
              </a:spcBef>
              <a:spcAft>
                <a:spcPts val="0"/>
              </a:spcAft>
              <a:buNone/>
            </a:pPr>
            <a:r>
              <a:rPr lang="en" sz="3600" b="1" dirty="0">
                <a:latin typeface="Architects Daughter"/>
                <a:ea typeface="Architects Daughter"/>
                <a:cs typeface="Architects Daughter"/>
                <a:sym typeface="Architects Daughter"/>
              </a:rPr>
              <a:t>Useful </a:t>
            </a:r>
            <a:endParaRPr sz="3600" b="1" dirty="0">
              <a:latin typeface="Architects Daughter"/>
              <a:ea typeface="Architects Daughter"/>
              <a:cs typeface="Architects Daughter"/>
              <a:sym typeface="Architects Daughter"/>
            </a:endParaRPr>
          </a:p>
          <a:p>
            <a:pPr marL="0" lvl="0" indent="0" algn="ctr" rtl="0">
              <a:spcBef>
                <a:spcPts val="0"/>
              </a:spcBef>
              <a:spcAft>
                <a:spcPts val="0"/>
              </a:spcAft>
              <a:buNone/>
            </a:pPr>
            <a:r>
              <a:rPr lang="en" sz="3600" b="1" dirty="0">
                <a:latin typeface="Architects Daughter"/>
                <a:ea typeface="Architects Daughter"/>
                <a:cs typeface="Architects Daughter"/>
                <a:sym typeface="Architects Daughter"/>
              </a:rPr>
              <a:t>Apps</a:t>
            </a:r>
            <a:endParaRPr sz="3600" b="1" dirty="0">
              <a:latin typeface="Architects Daughter"/>
              <a:ea typeface="Architects Daughter"/>
              <a:cs typeface="Architects Daughter"/>
              <a:sym typeface="Architects Daughter"/>
            </a:endParaRPr>
          </a:p>
        </p:txBody>
      </p:sp>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9" name="Picture 5"/>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940705" y="1954306"/>
            <a:ext cx="3769379" cy="376937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889701856"/>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590800" y="1447800"/>
            <a:ext cx="4876800" cy="48768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493473943"/>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026024" y="842682"/>
            <a:ext cx="5307106" cy="48768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465993585"/>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bg>
      <p:bgPr>
        <a:gradFill>
          <a:gsLst>
            <a:gs pos="0">
              <a:srgbClr val="696969"/>
            </a:gs>
            <a:gs pos="100000">
              <a:srgbClr val="1D1D1D"/>
            </a:gs>
          </a:gsLst>
          <a:path path="circle">
            <a:fillToRect l="50000" t="50000" r="50000" b="50000"/>
          </a:path>
          <a:tileRect/>
        </a:gradFill>
        <a:effectLst/>
      </p:bgPr>
    </p:bg>
    <p:spTree>
      <p:nvGrpSpPr>
        <p:cNvPr id="1" name="Shape 258"/>
        <p:cNvGrpSpPr/>
        <p:nvPr/>
      </p:nvGrpSpPr>
      <p:grpSpPr>
        <a:xfrm>
          <a:off x="0" y="0"/>
          <a:ext cx="0" cy="0"/>
          <a:chOff x="0" y="0"/>
          <a:chExt cx="0" cy="0"/>
        </a:xfrm>
      </p:grpSpPr>
      <p:sp>
        <p:nvSpPr>
          <p:cNvPr id="259" name="Google Shape;259;p31"/>
          <p:cNvSpPr txBox="1"/>
          <p:nvPr/>
        </p:nvSpPr>
        <p:spPr>
          <a:xfrm>
            <a:off x="1098446" y="213188"/>
            <a:ext cx="7697541" cy="1023941"/>
          </a:xfrm>
          <a:prstGeom prst="rect">
            <a:avLst/>
          </a:prstGeom>
          <a:noFill/>
          <a:ln>
            <a:noFill/>
          </a:ln>
        </p:spPr>
        <p:txBody>
          <a:bodyPr spcFirstLastPara="1" wrap="square" lIns="91425" tIns="91425" rIns="91425" bIns="91425" anchor="ctr" anchorCtr="0">
            <a:noAutofit/>
          </a:bodyPr>
          <a:lstStyle/>
          <a:p>
            <a:pPr marL="0" lvl="0" indent="0" algn="ctr" rtl="0">
              <a:spcBef>
                <a:spcPts val="0"/>
              </a:spcBef>
              <a:spcAft>
                <a:spcPts val="0"/>
              </a:spcAft>
              <a:buNone/>
            </a:pPr>
            <a:r>
              <a:rPr lang="en" sz="4200" b="1" dirty="0">
                <a:solidFill>
                  <a:srgbClr val="FFFFFF"/>
                </a:solidFill>
                <a:latin typeface="Architects Daughter"/>
                <a:ea typeface="Architects Daughter"/>
                <a:cs typeface="Architects Daughter"/>
                <a:sym typeface="Architects Daughter"/>
              </a:rPr>
              <a:t>Try a finger labyrinth </a:t>
            </a:r>
            <a:endParaRPr sz="4200" b="1" dirty="0">
              <a:solidFill>
                <a:srgbClr val="FFFFFF"/>
              </a:solidFill>
              <a:latin typeface="Architects Daughter"/>
              <a:ea typeface="Architects Daughter"/>
              <a:cs typeface="Architects Daughter"/>
              <a:sym typeface="Architects Daughter"/>
            </a:endParaRPr>
          </a:p>
        </p:txBody>
      </p:sp>
      <p:pic>
        <p:nvPicPr>
          <p:cNvPr id="260" name="Google Shape;260;p31"/>
          <p:cNvPicPr preferRelativeResize="0"/>
          <p:nvPr/>
        </p:nvPicPr>
        <p:blipFill>
          <a:blip r:embed="rId3">
            <a:alphaModFix/>
          </a:blip>
          <a:stretch>
            <a:fillRect/>
          </a:stretch>
        </p:blipFill>
        <p:spPr>
          <a:xfrm>
            <a:off x="1866684" y="1237129"/>
            <a:ext cx="6203577" cy="5571296"/>
          </a:xfrm>
          <a:prstGeom prst="rect">
            <a:avLst/>
          </a:prstGeom>
          <a:noFill/>
          <a:ln>
            <a:noFill/>
          </a:ln>
        </p:spPr>
      </p:pic>
      <p:sp>
        <p:nvSpPr>
          <p:cNvPr id="261" name="Google Shape;261;p31"/>
          <p:cNvSpPr txBox="1"/>
          <p:nvPr/>
        </p:nvSpPr>
        <p:spPr>
          <a:xfrm>
            <a:off x="116697" y="5073650"/>
            <a:ext cx="9703553" cy="2318182"/>
          </a:xfrm>
          <a:prstGeom prst="rect">
            <a:avLst/>
          </a:prstGeom>
          <a:noFill/>
          <a:ln>
            <a:noFill/>
          </a:ln>
        </p:spPr>
        <p:txBody>
          <a:bodyPr spcFirstLastPara="1" wrap="square" lIns="91425" tIns="91425" rIns="274300" bIns="91425" anchor="ctr" anchorCtr="0">
            <a:noAutofit/>
          </a:bodyPr>
          <a:lstStyle/>
          <a:p>
            <a:pPr marL="457200" lvl="0" indent="0" algn="l" rtl="0">
              <a:lnSpc>
                <a:spcPct val="115000"/>
              </a:lnSpc>
              <a:spcBef>
                <a:spcPts val="0"/>
              </a:spcBef>
              <a:spcAft>
                <a:spcPts val="0"/>
              </a:spcAft>
              <a:buNone/>
            </a:pPr>
            <a:endParaRPr sz="2200" dirty="0">
              <a:solidFill>
                <a:schemeClr val="dk1"/>
              </a:solidFill>
              <a:latin typeface="Cabin"/>
              <a:ea typeface="Cabin"/>
              <a:cs typeface="Cabin"/>
              <a:sym typeface="Cabin"/>
            </a:endParaRPr>
          </a:p>
        </p:txBody>
      </p:sp>
      <p:sp>
        <p:nvSpPr>
          <p:cNvPr id="262" name="Google Shape;262;p31"/>
          <p:cNvSpPr/>
          <p:nvPr/>
        </p:nvSpPr>
        <p:spPr>
          <a:xfrm>
            <a:off x="4272464" y="6448159"/>
            <a:ext cx="674753" cy="1100123"/>
          </a:xfrm>
          <a:prstGeom prst="upArrow">
            <a:avLst>
              <a:gd name="adj1" fmla="val 50000"/>
              <a:gd name="adj2" fmla="val 50000"/>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Tree>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266"/>
        <p:cNvGrpSpPr/>
        <p:nvPr/>
      </p:nvGrpSpPr>
      <p:grpSpPr>
        <a:xfrm>
          <a:off x="0" y="0"/>
          <a:ext cx="0" cy="0"/>
          <a:chOff x="0" y="0"/>
          <a:chExt cx="0" cy="0"/>
        </a:xfrm>
      </p:grpSpPr>
      <p:pic>
        <p:nvPicPr>
          <p:cNvPr id="267" name="Google Shape;267;p32"/>
          <p:cNvPicPr preferRelativeResize="0"/>
          <p:nvPr/>
        </p:nvPicPr>
        <p:blipFill>
          <a:blip r:embed="rId3">
            <a:alphaModFix/>
          </a:blip>
          <a:stretch>
            <a:fillRect/>
          </a:stretch>
        </p:blipFill>
        <p:spPr>
          <a:xfrm>
            <a:off x="0" y="0"/>
            <a:ext cx="10058400" cy="7819595"/>
          </a:xfrm>
          <a:prstGeom prst="rect">
            <a:avLst/>
          </a:prstGeom>
          <a:noFill/>
          <a:ln>
            <a:noFill/>
          </a:ln>
        </p:spPr>
      </p:pic>
      <p:sp>
        <p:nvSpPr>
          <p:cNvPr id="268" name="Google Shape;268;p32"/>
          <p:cNvSpPr/>
          <p:nvPr/>
        </p:nvSpPr>
        <p:spPr>
          <a:xfrm>
            <a:off x="1914971" y="1245675"/>
            <a:ext cx="6228459" cy="5281050"/>
          </a:xfrm>
          <a:prstGeom prst="rect">
            <a:avLst/>
          </a:prstGeom>
          <a:solidFill>
            <a:schemeClr val="lt2"/>
          </a:solidFill>
          <a:ln w="38100" cap="flat" cmpd="sng">
            <a:solidFill>
              <a:schemeClr val="dk2"/>
            </a:solidFill>
            <a:prstDash val="dot"/>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269" name="Google Shape;269;p32"/>
          <p:cNvPicPr preferRelativeResize="0"/>
          <p:nvPr/>
        </p:nvPicPr>
        <p:blipFill>
          <a:blip r:embed="rId4">
            <a:alphaModFix/>
          </a:blip>
          <a:stretch>
            <a:fillRect/>
          </a:stretch>
        </p:blipFill>
        <p:spPr>
          <a:xfrm>
            <a:off x="3783105" y="1960412"/>
            <a:ext cx="2492187" cy="1605476"/>
          </a:xfrm>
          <a:prstGeom prst="rect">
            <a:avLst/>
          </a:prstGeom>
          <a:noFill/>
          <a:ln>
            <a:noFill/>
          </a:ln>
        </p:spPr>
      </p:pic>
      <p:sp>
        <p:nvSpPr>
          <p:cNvPr id="270" name="Google Shape;270;p32"/>
          <p:cNvSpPr txBox="1"/>
          <p:nvPr/>
        </p:nvSpPr>
        <p:spPr>
          <a:xfrm>
            <a:off x="2109670" y="1111879"/>
            <a:ext cx="5839059" cy="1282418"/>
          </a:xfrm>
          <a:prstGeom prst="rect">
            <a:avLst/>
          </a:prstGeom>
          <a:noFill/>
          <a:ln>
            <a:noFill/>
          </a:ln>
        </p:spPr>
        <p:txBody>
          <a:bodyPr spcFirstLastPara="1" wrap="square" lIns="91425" tIns="91425" rIns="91425" bIns="91425" anchor="t" anchorCtr="0">
            <a:noAutofit/>
          </a:bodyPr>
          <a:lstStyle/>
          <a:p>
            <a:pPr marL="0" lvl="0" indent="0" algn="ctr" rtl="0">
              <a:spcBef>
                <a:spcPts val="0"/>
              </a:spcBef>
              <a:spcAft>
                <a:spcPts val="0"/>
              </a:spcAft>
              <a:buNone/>
            </a:pPr>
            <a:endParaRPr lang="en" sz="2200" b="1" dirty="0" smtClean="0"/>
          </a:p>
          <a:p>
            <a:pPr marL="0" lvl="0" indent="0" algn="ctr" rtl="0">
              <a:spcBef>
                <a:spcPts val="0"/>
              </a:spcBef>
              <a:spcAft>
                <a:spcPts val="0"/>
              </a:spcAft>
              <a:buNone/>
            </a:pPr>
            <a:r>
              <a:rPr lang="en" sz="2200" b="1" dirty="0" smtClean="0"/>
              <a:t>Questions </a:t>
            </a:r>
            <a:r>
              <a:rPr lang="en" sz="2200" b="1" dirty="0"/>
              <a:t>about mindfulness?</a:t>
            </a:r>
            <a:endParaRPr sz="2200" b="1" dirty="0"/>
          </a:p>
          <a:p>
            <a:pPr marL="0" lvl="0" indent="0" algn="ctr" rtl="0">
              <a:spcBef>
                <a:spcPts val="0"/>
              </a:spcBef>
              <a:spcAft>
                <a:spcPts val="0"/>
              </a:spcAft>
              <a:buNone/>
            </a:pPr>
            <a:endParaRPr sz="800" b="1" dirty="0"/>
          </a:p>
          <a:p>
            <a:pPr marL="0" lvl="0" indent="0" algn="ctr" rtl="0">
              <a:spcBef>
                <a:spcPts val="0"/>
              </a:spcBef>
              <a:spcAft>
                <a:spcPts val="0"/>
              </a:spcAft>
              <a:buNone/>
            </a:pPr>
            <a:endParaRPr sz="2400" b="1" dirty="0"/>
          </a:p>
          <a:p>
            <a:pPr marL="0" lvl="0" indent="0" algn="ctr" rtl="0">
              <a:spcBef>
                <a:spcPts val="0"/>
              </a:spcBef>
              <a:spcAft>
                <a:spcPts val="0"/>
              </a:spcAft>
              <a:buNone/>
            </a:pPr>
            <a:endParaRPr sz="2400" b="1" dirty="0"/>
          </a:p>
        </p:txBody>
      </p:sp>
      <p:sp>
        <p:nvSpPr>
          <p:cNvPr id="271" name="Google Shape;271;p32"/>
          <p:cNvSpPr/>
          <p:nvPr/>
        </p:nvSpPr>
        <p:spPr>
          <a:xfrm>
            <a:off x="2425694" y="3886200"/>
            <a:ext cx="5207012" cy="2458606"/>
          </a:xfrm>
          <a:prstGeom prst="wedgeRoundRectCallout">
            <a:avLst>
              <a:gd name="adj1" fmla="val 55760"/>
              <a:gd name="adj2" fmla="val 18193"/>
              <a:gd name="adj3" fmla="val 0"/>
            </a:avLst>
          </a:prstGeom>
          <a:solidFill>
            <a:schemeClr val="lt1"/>
          </a:solidFill>
          <a:ln w="28575" cap="flat" cmpd="sng">
            <a:solidFill>
              <a:schemeClr val="dk2"/>
            </a:solidFill>
            <a:prstDash val="solid"/>
            <a:round/>
            <a:headEnd type="none" w="sm" len="sm"/>
            <a:tailEnd type="none" w="sm" len="sm"/>
          </a:ln>
        </p:spPr>
        <p:txBody>
          <a:bodyPr spcFirstLastPara="1" wrap="square" lIns="0" tIns="91425" rIns="0" bIns="91425" anchor="ctr" anchorCtr="0">
            <a:noAutofit/>
          </a:bodyPr>
          <a:lstStyle/>
          <a:p>
            <a:pPr marL="0" lvl="0" indent="0" algn="ctr" rtl="0">
              <a:spcBef>
                <a:spcPts val="0"/>
              </a:spcBef>
              <a:spcAft>
                <a:spcPts val="0"/>
              </a:spcAft>
              <a:buClr>
                <a:schemeClr val="dk1"/>
              </a:buClr>
              <a:buSzPts val="1100"/>
              <a:buFont typeface="Arial"/>
              <a:buNone/>
            </a:pPr>
            <a:r>
              <a:rPr lang="en" sz="2400" dirty="0">
                <a:solidFill>
                  <a:schemeClr val="dk1"/>
                </a:solidFill>
                <a:latin typeface="Tahoma" panose="020B0604030504040204" pitchFamily="34" charset="0"/>
                <a:ea typeface="Tahoma" panose="020B0604030504040204" pitchFamily="34" charset="0"/>
                <a:cs typeface="Tahoma" panose="020B0604030504040204" pitchFamily="34" charset="0"/>
                <a:sym typeface="Yellowtail"/>
              </a:rPr>
              <a:t>Check in with us at </a:t>
            </a:r>
            <a:r>
              <a:rPr lang="en" sz="2400" b="1" dirty="0">
                <a:solidFill>
                  <a:schemeClr val="dk1"/>
                </a:solidFill>
                <a:highlight>
                  <a:srgbClr val="FFFFFF"/>
                </a:highlight>
                <a:latin typeface="Tahoma" panose="020B0604030504040204" pitchFamily="34" charset="0"/>
                <a:ea typeface="Tahoma" panose="020B0604030504040204" pitchFamily="34" charset="0"/>
                <a:cs typeface="Tahoma" panose="020B0604030504040204" pitchFamily="34" charset="0"/>
                <a:sym typeface="Yellowtail"/>
              </a:rPr>
              <a:t>wellness@dhrm.virginia.gov</a:t>
            </a:r>
            <a:r>
              <a:rPr lang="en" sz="2400" dirty="0">
                <a:solidFill>
                  <a:srgbClr val="2A6496"/>
                </a:solidFill>
                <a:highlight>
                  <a:srgbClr val="FFFFFF"/>
                </a:highlight>
                <a:latin typeface="Tahoma" panose="020B0604030504040204" pitchFamily="34" charset="0"/>
                <a:ea typeface="Tahoma" panose="020B0604030504040204" pitchFamily="34" charset="0"/>
                <a:cs typeface="Tahoma" panose="020B0604030504040204" pitchFamily="34" charset="0"/>
                <a:sym typeface="Yellowtail"/>
              </a:rPr>
              <a:t>  </a:t>
            </a:r>
            <a:endParaRPr lang="en" sz="2400" dirty="0" smtClean="0">
              <a:solidFill>
                <a:srgbClr val="2A6496"/>
              </a:solidFill>
              <a:highlight>
                <a:srgbClr val="FFFFFF"/>
              </a:highlight>
              <a:latin typeface="Tahoma" panose="020B0604030504040204" pitchFamily="34" charset="0"/>
              <a:ea typeface="Tahoma" panose="020B0604030504040204" pitchFamily="34" charset="0"/>
              <a:cs typeface="Tahoma" panose="020B0604030504040204" pitchFamily="34" charset="0"/>
              <a:sym typeface="Yellowtail"/>
            </a:endParaRPr>
          </a:p>
          <a:p>
            <a:pPr marL="0" lvl="0" indent="0" algn="ctr" rtl="0">
              <a:spcBef>
                <a:spcPts val="0"/>
              </a:spcBef>
              <a:spcAft>
                <a:spcPts val="0"/>
              </a:spcAft>
              <a:buClr>
                <a:schemeClr val="dk1"/>
              </a:buClr>
              <a:buSzPts val="1100"/>
              <a:buFont typeface="Arial"/>
              <a:buNone/>
            </a:pPr>
            <a:r>
              <a:rPr lang="en" sz="2400" dirty="0" smtClean="0">
                <a:solidFill>
                  <a:schemeClr val="dk1"/>
                </a:solidFill>
                <a:latin typeface="Tahoma" panose="020B0604030504040204" pitchFamily="34" charset="0"/>
                <a:ea typeface="Tahoma" panose="020B0604030504040204" pitchFamily="34" charset="0"/>
                <a:cs typeface="Tahoma" panose="020B0604030504040204" pitchFamily="34" charset="0"/>
                <a:sym typeface="Yellowtail"/>
              </a:rPr>
              <a:t>or </a:t>
            </a:r>
            <a:r>
              <a:rPr lang="en" sz="2400" dirty="0">
                <a:solidFill>
                  <a:schemeClr val="dk1"/>
                </a:solidFill>
                <a:latin typeface="Tahoma" panose="020B0604030504040204" pitchFamily="34" charset="0"/>
                <a:ea typeface="Tahoma" panose="020B0604030504040204" pitchFamily="34" charset="0"/>
                <a:cs typeface="Tahoma" panose="020B0604030504040204" pitchFamily="34" charset="0"/>
                <a:sym typeface="Yellowtail"/>
              </a:rPr>
              <a:t>visit</a:t>
            </a:r>
            <a:endParaRPr sz="2400" dirty="0">
              <a:solidFill>
                <a:schemeClr val="dk1"/>
              </a:solidFill>
              <a:latin typeface="Tahoma" panose="020B0604030504040204" pitchFamily="34" charset="0"/>
              <a:ea typeface="Tahoma" panose="020B0604030504040204" pitchFamily="34" charset="0"/>
              <a:cs typeface="Tahoma" panose="020B0604030504040204" pitchFamily="34" charset="0"/>
              <a:sym typeface="Yellowtail"/>
            </a:endParaRPr>
          </a:p>
          <a:p>
            <a:pPr marL="0" lvl="0" indent="0" algn="ctr" rtl="0">
              <a:spcBef>
                <a:spcPts val="0"/>
              </a:spcBef>
              <a:spcAft>
                <a:spcPts val="0"/>
              </a:spcAft>
              <a:buClr>
                <a:schemeClr val="dk1"/>
              </a:buClr>
              <a:buSzPts val="1100"/>
              <a:buFont typeface="Arial"/>
              <a:buNone/>
            </a:pPr>
            <a:r>
              <a:rPr lang="en" sz="2400" b="1" smtClean="0">
                <a:solidFill>
                  <a:schemeClr val="dk1"/>
                </a:solidFill>
                <a:latin typeface="Tahoma" panose="020B0604030504040204" pitchFamily="34" charset="0"/>
                <a:ea typeface="Tahoma" panose="020B0604030504040204" pitchFamily="34" charset="0"/>
                <a:cs typeface="Tahoma" panose="020B0604030504040204" pitchFamily="34" charset="0"/>
                <a:sym typeface="Yellowtail"/>
              </a:rPr>
              <a:t>www.CommonHealth.virginia.gov  </a:t>
            </a:r>
            <a:endParaRPr lang="en" sz="2400" b="1" dirty="0" smtClean="0">
              <a:solidFill>
                <a:schemeClr val="dk1"/>
              </a:solidFill>
              <a:latin typeface="Tahoma" panose="020B0604030504040204" pitchFamily="34" charset="0"/>
              <a:ea typeface="Tahoma" panose="020B0604030504040204" pitchFamily="34" charset="0"/>
              <a:cs typeface="Tahoma" panose="020B0604030504040204" pitchFamily="34" charset="0"/>
              <a:sym typeface="Yellowtail"/>
            </a:endParaRPr>
          </a:p>
          <a:p>
            <a:pPr marL="0" lvl="0" indent="0" algn="ctr" rtl="0">
              <a:spcBef>
                <a:spcPts val="0"/>
              </a:spcBef>
              <a:spcAft>
                <a:spcPts val="0"/>
              </a:spcAft>
              <a:buClr>
                <a:schemeClr val="dk1"/>
              </a:buClr>
              <a:buSzPts val="1100"/>
              <a:buFont typeface="Arial"/>
              <a:buNone/>
            </a:pPr>
            <a:r>
              <a:rPr lang="en-US" sz="2400" dirty="0" smtClean="0">
                <a:solidFill>
                  <a:schemeClr val="dk1"/>
                </a:solidFill>
                <a:latin typeface="Tahoma" panose="020B0604030504040204" pitchFamily="34" charset="0"/>
                <a:ea typeface="Tahoma" panose="020B0604030504040204" pitchFamily="34" charset="0"/>
                <a:cs typeface="Tahoma" panose="020B0604030504040204" pitchFamily="34" charset="0"/>
                <a:sym typeface="Yellowtail"/>
              </a:rPr>
              <a:t>F</a:t>
            </a:r>
            <a:r>
              <a:rPr lang="en" sz="2400" dirty="0" smtClean="0">
                <a:solidFill>
                  <a:schemeClr val="dk1"/>
                </a:solidFill>
                <a:latin typeface="Tahoma" panose="020B0604030504040204" pitchFamily="34" charset="0"/>
                <a:ea typeface="Tahoma" panose="020B0604030504040204" pitchFamily="34" charset="0"/>
                <a:cs typeface="Tahoma" panose="020B0604030504040204" pitchFamily="34" charset="0"/>
                <a:sym typeface="Yellowtail"/>
              </a:rPr>
              <a:t>or more </a:t>
            </a:r>
            <a:r>
              <a:rPr lang="en" sz="2400" dirty="0">
                <a:solidFill>
                  <a:schemeClr val="dk1"/>
                </a:solidFill>
                <a:latin typeface="Tahoma" panose="020B0604030504040204" pitchFamily="34" charset="0"/>
                <a:ea typeface="Tahoma" panose="020B0604030504040204" pitchFamily="34" charset="0"/>
                <a:cs typeface="Tahoma" panose="020B0604030504040204" pitchFamily="34" charset="0"/>
                <a:sym typeface="Yellowtail"/>
              </a:rPr>
              <a:t>information! </a:t>
            </a:r>
            <a:endParaRPr sz="2400" dirty="0">
              <a:latin typeface="Tahoma" panose="020B0604030504040204" pitchFamily="34" charset="0"/>
              <a:ea typeface="Tahoma" panose="020B0604030504040204" pitchFamily="34" charset="0"/>
              <a:cs typeface="Tahoma" panose="020B0604030504040204" pitchFamily="34" charset="0"/>
              <a:sym typeface="Yellowtail"/>
            </a:endParaRPr>
          </a:p>
        </p:txBody>
      </p:sp>
      <p:pic>
        <p:nvPicPr>
          <p:cNvPr id="272" name="Google Shape;272;p32"/>
          <p:cNvPicPr preferRelativeResize="0"/>
          <p:nvPr/>
        </p:nvPicPr>
        <p:blipFill rotWithShape="1">
          <a:blip r:embed="rId5">
            <a:alphaModFix/>
          </a:blip>
          <a:srcRect l="24664" t="42319"/>
          <a:stretch/>
        </p:blipFill>
        <p:spPr>
          <a:xfrm>
            <a:off x="6580094" y="5439052"/>
            <a:ext cx="3316942" cy="2380542"/>
          </a:xfrm>
          <a:prstGeom prst="rect">
            <a:avLst/>
          </a:prstGeom>
          <a:noFill/>
          <a:ln>
            <a:noFill/>
          </a:ln>
        </p:spPr>
      </p:pic>
    </p:spTree>
  </p:cSld>
  <p:clrMapOvr>
    <a:masterClrMapping/>
  </p:clrMapOvr>
  <p:timing>
    <p:tnLst>
      <p:par>
        <p:cTn id="1" dur="indefinite" restart="never" nodeType="tmRoot"/>
      </p:par>
    </p:tnLst>
  </p:timing>
</p:sld>
</file>

<file path=ppt/theme/theme1.xml><?xml version="1.0" encoding="utf-8"?>
<a:theme xmlns:a="http://schemas.openxmlformats.org/drawingml/2006/main" name="Simple Light">
  <a:themeElements>
    <a:clrScheme name="Simple Light">
      <a:dk1>
        <a:srgbClr val="000000"/>
      </a:dk1>
      <a:lt1>
        <a:srgbClr val="FFFFFF"/>
      </a:lt1>
      <a:dk2>
        <a:srgbClr val="595959"/>
      </a:dk2>
      <a:lt2>
        <a:srgbClr val="EEEEEE"/>
      </a:lt2>
      <a:accent1>
        <a:srgbClr val="FFAB40"/>
      </a:accent1>
      <a:accent2>
        <a:srgbClr val="212121"/>
      </a:accent2>
      <a:accent3>
        <a:srgbClr val="78909C"/>
      </a:accent3>
      <a:accent4>
        <a:srgbClr val="FFAB40"/>
      </a:accent4>
      <a:accent5>
        <a:srgbClr val="0097A7"/>
      </a:accent5>
      <a:accent6>
        <a:srgbClr val="EEFF41"/>
      </a:accent6>
      <a:hlink>
        <a:srgbClr val="0097A7"/>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Verve</Template>
  <TotalTime>1348</TotalTime>
  <Words>1581</Words>
  <Application>Microsoft Office PowerPoint</Application>
  <PresentationFormat>Custom</PresentationFormat>
  <Paragraphs>119</Paragraphs>
  <Slides>21</Slides>
  <Notes>20</Notes>
  <HiddenSlides>0</HiddenSlides>
  <MMClips>0</MMClips>
  <ScaleCrop>false</ScaleCrop>
  <HeadingPairs>
    <vt:vector size="6" baseType="variant">
      <vt:variant>
        <vt:lpstr>Fonts Used</vt:lpstr>
      </vt:variant>
      <vt:variant>
        <vt:i4>13</vt:i4>
      </vt:variant>
      <vt:variant>
        <vt:lpstr>Theme</vt:lpstr>
      </vt:variant>
      <vt:variant>
        <vt:i4>1</vt:i4>
      </vt:variant>
      <vt:variant>
        <vt:lpstr>Slide Titles</vt:lpstr>
      </vt:variant>
      <vt:variant>
        <vt:i4>21</vt:i4>
      </vt:variant>
    </vt:vector>
  </HeadingPairs>
  <TitlesOfParts>
    <vt:vector size="35" baseType="lpstr">
      <vt:lpstr>Arial</vt:lpstr>
      <vt:lpstr>Comic Sans MS</vt:lpstr>
      <vt:lpstr>Tahoma</vt:lpstr>
      <vt:lpstr>Oregano</vt:lpstr>
      <vt:lpstr>Indie Flower</vt:lpstr>
      <vt:lpstr>Bad Script</vt:lpstr>
      <vt:lpstr>Rock Salt</vt:lpstr>
      <vt:lpstr>Yellowtail</vt:lpstr>
      <vt:lpstr>Architects Daughter</vt:lpstr>
      <vt:lpstr>Arial Black</vt:lpstr>
      <vt:lpstr>Cabin</vt:lpstr>
      <vt:lpstr>Covered By Your Grace</vt:lpstr>
      <vt:lpstr>Nothing You Could Do</vt:lpstr>
      <vt:lpstr>Simple Light</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Mindfulness = Superpower</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Lord, Susan (DHRM)</dc:creator>
  <cp:lastModifiedBy>Fischbach, Kristina (DHRM)</cp:lastModifiedBy>
  <cp:revision>105</cp:revision>
  <dcterms:modified xsi:type="dcterms:W3CDTF">2019-02-21T13:28:57Z</dcterms:modified>
</cp:coreProperties>
</file>